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Lst>
  <p:notesMasterIdLst>
    <p:notesMasterId r:id="rId37"/>
  </p:notesMasterIdLst>
  <p:handoutMasterIdLst>
    <p:handoutMasterId r:id="rId38"/>
  </p:handoutMasterIdLst>
  <p:sldIdLst>
    <p:sldId id="256" r:id="rId4"/>
    <p:sldId id="257" r:id="rId5"/>
    <p:sldId id="258" r:id="rId6"/>
    <p:sldId id="259" r:id="rId7"/>
    <p:sldId id="260" r:id="rId8"/>
    <p:sldId id="261" r:id="rId9"/>
    <p:sldId id="262" r:id="rId10"/>
    <p:sldId id="289"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82" r:id="rId25"/>
    <p:sldId id="290" r:id="rId26"/>
    <p:sldId id="276" r:id="rId27"/>
    <p:sldId id="277" r:id="rId28"/>
    <p:sldId id="278" r:id="rId29"/>
    <p:sldId id="280" r:id="rId30"/>
    <p:sldId id="281" r:id="rId31"/>
    <p:sldId id="285" r:id="rId32"/>
    <p:sldId id="286" r:id="rId33"/>
    <p:sldId id="287" r:id="rId34"/>
    <p:sldId id="291" r:id="rId35"/>
    <p:sldId id="288" r:id="rId36"/>
  </p:sldIdLst>
  <p:sldSz cx="9144000" cy="6858000" type="screen4x3"/>
  <p:notesSz cx="6742113" cy="9907588"/>
  <p:defaultTextStyle>
    <a:defPPr>
      <a:defRPr lang="en-GB"/>
    </a:defPPr>
    <a:lvl1pPr algn="l" rtl="0" eaLnBrk="0" fontAlgn="base" hangingPunct="0">
      <a:spcBef>
        <a:spcPct val="0"/>
      </a:spcBef>
      <a:spcAft>
        <a:spcPct val="0"/>
      </a:spcAft>
      <a:defRPr sz="2400" kern="1200">
        <a:solidFill>
          <a:schemeClr val="bg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bg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bg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bg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bg1"/>
        </a:solidFill>
        <a:latin typeface="Times New Roman" pitchFamily="18" charset="0"/>
        <a:ea typeface="+mn-ea"/>
        <a:cs typeface="+mn-cs"/>
      </a:defRPr>
    </a:lvl5pPr>
    <a:lvl6pPr marL="2286000" algn="l" defTabSz="914400" rtl="0" eaLnBrk="1" latinLnBrk="0" hangingPunct="1">
      <a:defRPr sz="2400" kern="1200">
        <a:solidFill>
          <a:schemeClr val="bg1"/>
        </a:solidFill>
        <a:latin typeface="Times New Roman" pitchFamily="18" charset="0"/>
        <a:ea typeface="+mn-ea"/>
        <a:cs typeface="+mn-cs"/>
      </a:defRPr>
    </a:lvl6pPr>
    <a:lvl7pPr marL="2743200" algn="l" defTabSz="914400" rtl="0" eaLnBrk="1" latinLnBrk="0" hangingPunct="1">
      <a:defRPr sz="2400" kern="1200">
        <a:solidFill>
          <a:schemeClr val="bg1"/>
        </a:solidFill>
        <a:latin typeface="Times New Roman" pitchFamily="18" charset="0"/>
        <a:ea typeface="+mn-ea"/>
        <a:cs typeface="+mn-cs"/>
      </a:defRPr>
    </a:lvl7pPr>
    <a:lvl8pPr marL="3200400" algn="l" defTabSz="914400" rtl="0" eaLnBrk="1" latinLnBrk="0" hangingPunct="1">
      <a:defRPr sz="2400" kern="1200">
        <a:solidFill>
          <a:schemeClr val="bg1"/>
        </a:solidFill>
        <a:latin typeface="Times New Roman" pitchFamily="18" charset="0"/>
        <a:ea typeface="+mn-ea"/>
        <a:cs typeface="+mn-cs"/>
      </a:defRPr>
    </a:lvl8pPr>
    <a:lvl9pPr marL="3657600" algn="l" defTabSz="914400" rtl="0" eaLnBrk="1" latinLnBrk="0" hangingPunct="1">
      <a:defRPr sz="2400" kern="1200">
        <a:solidFill>
          <a:schemeClr val="bg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10" autoAdjust="0"/>
    <p:restoredTop sz="94660"/>
  </p:normalViewPr>
  <p:slideViewPr>
    <p:cSldViewPr>
      <p:cViewPr varScale="1">
        <p:scale>
          <a:sx n="109" d="100"/>
          <a:sy n="109" d="100"/>
        </p:scale>
        <p:origin x="-1662"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210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endParaRPr lang="en-US"/>
          </a:p>
        </p:txBody>
      </p:sp>
      <p:sp>
        <p:nvSpPr>
          <p:cNvPr id="72707" name="Rectangle 3"/>
          <p:cNvSpPr>
            <a:spLocks noGrp="1" noChangeArrowheads="1"/>
          </p:cNvSpPr>
          <p:nvPr>
            <p:ph type="dt" sz="quarter" idx="1"/>
          </p:nvPr>
        </p:nvSpPr>
        <p:spPr bwMode="auto">
          <a:xfrm>
            <a:off x="3819525" y="0"/>
            <a:ext cx="29210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en-US"/>
          </a:p>
        </p:txBody>
      </p:sp>
      <p:sp>
        <p:nvSpPr>
          <p:cNvPr id="72708" name="Rectangle 4"/>
          <p:cNvSpPr>
            <a:spLocks noGrp="1" noChangeArrowheads="1"/>
          </p:cNvSpPr>
          <p:nvPr>
            <p:ph type="ftr" sz="quarter" idx="2"/>
          </p:nvPr>
        </p:nvSpPr>
        <p:spPr bwMode="auto">
          <a:xfrm>
            <a:off x="0" y="9410700"/>
            <a:ext cx="29210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en-US"/>
          </a:p>
        </p:txBody>
      </p:sp>
      <p:sp>
        <p:nvSpPr>
          <p:cNvPr id="72709" name="Rectangle 5"/>
          <p:cNvSpPr>
            <a:spLocks noGrp="1" noChangeArrowheads="1"/>
          </p:cNvSpPr>
          <p:nvPr>
            <p:ph type="sldNum" sz="quarter" idx="3"/>
          </p:nvPr>
        </p:nvSpPr>
        <p:spPr bwMode="auto">
          <a:xfrm>
            <a:off x="3819525" y="9410700"/>
            <a:ext cx="29210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D119F6C0-B4CC-4150-92F7-6CC177303E9F}"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AutoShape 1"/>
          <p:cNvSpPr>
            <a:spLocks noChangeArrowheads="1"/>
          </p:cNvSpPr>
          <p:nvPr/>
        </p:nvSpPr>
        <p:spPr bwMode="auto">
          <a:xfrm>
            <a:off x="0" y="0"/>
            <a:ext cx="6743700" cy="9907588"/>
          </a:xfrm>
          <a:prstGeom prst="roundRect">
            <a:avLst>
              <a:gd name="adj" fmla="val 23"/>
            </a:avLst>
          </a:prstGeom>
          <a:solidFill>
            <a:srgbClr val="FFFFFF"/>
          </a:solidFill>
          <a:ln w="9360">
            <a:noFill/>
            <a:round/>
            <a:headEnd/>
            <a:tailEnd/>
          </a:ln>
        </p:spPr>
        <p:txBody>
          <a:bodyPr wrap="none" anchor="ctr"/>
          <a:lstStyle/>
          <a:p>
            <a:endParaRPr lang="zh-TW" altLang="en-US"/>
          </a:p>
        </p:txBody>
      </p:sp>
      <p:sp>
        <p:nvSpPr>
          <p:cNvPr id="4098" name="AutoShape 2"/>
          <p:cNvSpPr>
            <a:spLocks noChangeArrowheads="1"/>
          </p:cNvSpPr>
          <p:nvPr/>
        </p:nvSpPr>
        <p:spPr bwMode="auto">
          <a:xfrm>
            <a:off x="0" y="0"/>
            <a:ext cx="6743700" cy="9907588"/>
          </a:xfrm>
          <a:prstGeom prst="roundRect">
            <a:avLst>
              <a:gd name="adj" fmla="val 23"/>
            </a:avLst>
          </a:prstGeom>
          <a:solidFill>
            <a:srgbClr val="FFFFFF"/>
          </a:solidFill>
          <a:ln w="9525">
            <a:noFill/>
            <a:round/>
            <a:headEnd/>
            <a:tailEnd/>
          </a:ln>
        </p:spPr>
        <p:txBody>
          <a:bodyPr wrap="none" anchor="ctr"/>
          <a:lstStyle/>
          <a:p>
            <a:endParaRPr lang="zh-TW" altLang="en-US"/>
          </a:p>
        </p:txBody>
      </p:sp>
      <p:sp>
        <p:nvSpPr>
          <p:cNvPr id="4099" name="AutoShape 3"/>
          <p:cNvSpPr>
            <a:spLocks noChangeArrowheads="1"/>
          </p:cNvSpPr>
          <p:nvPr/>
        </p:nvSpPr>
        <p:spPr bwMode="auto">
          <a:xfrm>
            <a:off x="0" y="0"/>
            <a:ext cx="6743700" cy="9907588"/>
          </a:xfrm>
          <a:prstGeom prst="roundRect">
            <a:avLst>
              <a:gd name="adj" fmla="val 23"/>
            </a:avLst>
          </a:prstGeom>
          <a:solidFill>
            <a:srgbClr val="FFFFFF"/>
          </a:solidFill>
          <a:ln w="9525">
            <a:noFill/>
            <a:round/>
            <a:headEnd/>
            <a:tailEnd/>
          </a:ln>
        </p:spPr>
        <p:txBody>
          <a:bodyPr wrap="none" anchor="ctr"/>
          <a:lstStyle/>
          <a:p>
            <a:endParaRPr lang="zh-TW" altLang="en-US"/>
          </a:p>
        </p:txBody>
      </p:sp>
      <p:sp>
        <p:nvSpPr>
          <p:cNvPr id="4100" name="AutoShape 4"/>
          <p:cNvSpPr>
            <a:spLocks noChangeArrowheads="1"/>
          </p:cNvSpPr>
          <p:nvPr/>
        </p:nvSpPr>
        <p:spPr bwMode="auto">
          <a:xfrm>
            <a:off x="0" y="0"/>
            <a:ext cx="6743700" cy="9907588"/>
          </a:xfrm>
          <a:prstGeom prst="roundRect">
            <a:avLst>
              <a:gd name="adj" fmla="val 23"/>
            </a:avLst>
          </a:prstGeom>
          <a:solidFill>
            <a:srgbClr val="FFFFFF"/>
          </a:solidFill>
          <a:ln w="9525">
            <a:noFill/>
            <a:round/>
            <a:headEnd/>
            <a:tailEnd/>
          </a:ln>
        </p:spPr>
        <p:txBody>
          <a:bodyPr wrap="none" anchor="ctr"/>
          <a:lstStyle/>
          <a:p>
            <a:endParaRPr lang="zh-TW" altLang="en-US"/>
          </a:p>
        </p:txBody>
      </p:sp>
      <p:sp>
        <p:nvSpPr>
          <p:cNvPr id="4101" name="Rectangle 5"/>
          <p:cNvSpPr>
            <a:spLocks noChangeArrowheads="1" noTextEdit="1"/>
          </p:cNvSpPr>
          <p:nvPr>
            <p:ph type="sldImg"/>
          </p:nvPr>
        </p:nvSpPr>
        <p:spPr bwMode="auto">
          <a:xfrm>
            <a:off x="0" y="328613"/>
            <a:ext cx="1588" cy="15427325"/>
          </a:xfrm>
          <a:prstGeom prst="rect">
            <a:avLst/>
          </a:prstGeom>
          <a:solidFill>
            <a:srgbClr val="FFFFFF"/>
          </a:solidFill>
          <a:ln w="9525">
            <a:solidFill>
              <a:srgbClr val="000000"/>
            </a:solidFill>
            <a:miter lim="800000"/>
            <a:headEnd/>
            <a:tailEnd/>
          </a:ln>
          <a:effectLst/>
        </p:spPr>
      </p:sp>
      <p:sp>
        <p:nvSpPr>
          <p:cNvPr id="4102" name="Rectangle 6"/>
          <p:cNvSpPr txBox="1">
            <a:spLocks noChangeArrowheads="1"/>
          </p:cNvSpPr>
          <p:nvPr>
            <p:ph type="body" idx="1"/>
          </p:nvPr>
        </p:nvSpPr>
        <p:spPr bwMode="auto">
          <a:xfrm>
            <a:off x="495300" y="4676775"/>
            <a:ext cx="5757863" cy="4398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endParaRPr lang="en-US" smtClean="0"/>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3" name="Rectangle 1"/>
          <p:cNvSpPr>
            <a:spLocks noChangeArrowheads="1" noTextEdit="1"/>
          </p:cNvSpPr>
          <p:nvPr>
            <p:ph type="sldImg"/>
          </p:nvPr>
        </p:nvSpPr>
        <p:spPr bwMode="auto">
          <a:xfrm>
            <a:off x="0" y="474663"/>
            <a:ext cx="1588" cy="1587"/>
          </a:xfrm>
          <a:prstGeom prst="rect">
            <a:avLst/>
          </a:prstGeom>
          <a:solidFill>
            <a:srgbClr val="FFFFFF"/>
          </a:solidFill>
          <a:ln>
            <a:solidFill>
              <a:srgbClr val="000000"/>
            </a:solidFill>
            <a:miter lim="800000"/>
            <a:headEnd/>
            <a:tailEnd/>
          </a:ln>
        </p:spPr>
      </p:sp>
      <p:sp>
        <p:nvSpPr>
          <p:cNvPr id="38914"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5" name="Rectangle 1"/>
          <p:cNvSpPr>
            <a:spLocks noChangeArrowheads="1" noTextEdit="1"/>
          </p:cNvSpPr>
          <p:nvPr>
            <p:ph type="sldImg"/>
          </p:nvPr>
        </p:nvSpPr>
        <p:spPr bwMode="auto">
          <a:xfrm>
            <a:off x="0" y="474663"/>
            <a:ext cx="1588" cy="1587"/>
          </a:xfrm>
          <a:prstGeom prst="rect">
            <a:avLst/>
          </a:prstGeom>
          <a:solidFill>
            <a:srgbClr val="FFFFFF"/>
          </a:solidFill>
          <a:ln>
            <a:solidFill>
              <a:srgbClr val="000000"/>
            </a:solidFill>
            <a:miter lim="800000"/>
            <a:headEnd/>
            <a:tailEnd/>
          </a:ln>
        </p:spPr>
      </p:sp>
      <p:sp>
        <p:nvSpPr>
          <p:cNvPr id="47106"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29" name="Rectangle 1"/>
          <p:cNvSpPr>
            <a:spLocks noChangeArrowheads="1" noTextEdit="1"/>
          </p:cNvSpPr>
          <p:nvPr>
            <p:ph type="sldImg"/>
          </p:nvPr>
        </p:nvSpPr>
        <p:spPr bwMode="auto">
          <a:xfrm>
            <a:off x="895350" y="742950"/>
            <a:ext cx="4951413" cy="3714750"/>
          </a:xfrm>
          <a:prstGeom prst="rect">
            <a:avLst/>
          </a:prstGeom>
          <a:solidFill>
            <a:srgbClr val="FFFFFF"/>
          </a:solidFill>
          <a:ln>
            <a:solidFill>
              <a:srgbClr val="000000"/>
            </a:solidFill>
            <a:miter lim="800000"/>
            <a:headEnd/>
            <a:tailEnd/>
          </a:ln>
        </p:spPr>
      </p:sp>
      <p:sp>
        <p:nvSpPr>
          <p:cNvPr id="48130"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3" name="Rectangle 1"/>
          <p:cNvSpPr>
            <a:spLocks noChangeArrowheads="1" noTextEdit="1"/>
          </p:cNvSpPr>
          <p:nvPr>
            <p:ph type="sldImg"/>
          </p:nvPr>
        </p:nvSpPr>
        <p:spPr bwMode="auto">
          <a:xfrm>
            <a:off x="-1460500" y="0"/>
            <a:ext cx="14919325" cy="11190288"/>
          </a:xfrm>
          <a:prstGeom prst="rect">
            <a:avLst/>
          </a:prstGeom>
          <a:solidFill>
            <a:srgbClr val="FFFFFF"/>
          </a:solidFill>
          <a:ln>
            <a:solidFill>
              <a:srgbClr val="000000"/>
            </a:solidFill>
            <a:miter lim="800000"/>
            <a:headEnd/>
            <a:tailEnd/>
          </a:ln>
        </p:spPr>
      </p:sp>
      <p:sp>
        <p:nvSpPr>
          <p:cNvPr id="49154"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7" name="Rectangle 1"/>
          <p:cNvSpPr>
            <a:spLocks noChangeArrowheads="1" noTextEdit="1"/>
          </p:cNvSpPr>
          <p:nvPr>
            <p:ph type="sldImg"/>
          </p:nvPr>
        </p:nvSpPr>
        <p:spPr bwMode="auto">
          <a:xfrm>
            <a:off x="0" y="328613"/>
            <a:ext cx="1588" cy="1587"/>
          </a:xfrm>
          <a:prstGeom prst="rect">
            <a:avLst/>
          </a:prstGeom>
          <a:solidFill>
            <a:srgbClr val="FFFFFF"/>
          </a:solidFill>
          <a:ln>
            <a:solidFill>
              <a:srgbClr val="000000"/>
            </a:solidFill>
            <a:miter lim="800000"/>
            <a:headEnd/>
            <a:tailEnd/>
          </a:ln>
        </p:spPr>
      </p:sp>
      <p:sp>
        <p:nvSpPr>
          <p:cNvPr id="50178"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1" name="Rectangle 1"/>
          <p:cNvSpPr>
            <a:spLocks noChangeArrowheads="1" noTextEdit="1"/>
          </p:cNvSpPr>
          <p:nvPr>
            <p:ph type="sldImg"/>
          </p:nvPr>
        </p:nvSpPr>
        <p:spPr bwMode="auto">
          <a:xfrm>
            <a:off x="895350" y="742950"/>
            <a:ext cx="4951413" cy="3714750"/>
          </a:xfrm>
          <a:prstGeom prst="rect">
            <a:avLst/>
          </a:prstGeom>
          <a:solidFill>
            <a:srgbClr val="FFFFFF"/>
          </a:solidFill>
          <a:ln>
            <a:solidFill>
              <a:srgbClr val="000000"/>
            </a:solidFill>
            <a:miter lim="800000"/>
            <a:headEnd/>
            <a:tailEnd/>
          </a:ln>
        </p:spPr>
      </p:sp>
      <p:sp>
        <p:nvSpPr>
          <p:cNvPr id="51202"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5" name="Rectangle 1"/>
          <p:cNvSpPr>
            <a:spLocks noChangeArrowheads="1" noTextEdit="1"/>
          </p:cNvSpPr>
          <p:nvPr>
            <p:ph type="sldImg"/>
          </p:nvPr>
        </p:nvSpPr>
        <p:spPr bwMode="auto">
          <a:xfrm>
            <a:off x="895350" y="742950"/>
            <a:ext cx="4951413" cy="3714750"/>
          </a:xfrm>
          <a:prstGeom prst="rect">
            <a:avLst/>
          </a:prstGeom>
          <a:solidFill>
            <a:srgbClr val="FFFFFF"/>
          </a:solidFill>
          <a:ln>
            <a:solidFill>
              <a:srgbClr val="000000"/>
            </a:solidFill>
            <a:miter lim="800000"/>
            <a:headEnd/>
            <a:tailEnd/>
          </a:ln>
        </p:spPr>
      </p:sp>
      <p:sp>
        <p:nvSpPr>
          <p:cNvPr id="52226"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49" name="Rectangle 1"/>
          <p:cNvSpPr>
            <a:spLocks noChangeArrowheads="1" noTextEdit="1"/>
          </p:cNvSpPr>
          <p:nvPr>
            <p:ph type="sldImg"/>
          </p:nvPr>
        </p:nvSpPr>
        <p:spPr bwMode="auto">
          <a:xfrm>
            <a:off x="895350" y="742950"/>
            <a:ext cx="4951413" cy="3714750"/>
          </a:xfrm>
          <a:prstGeom prst="rect">
            <a:avLst/>
          </a:prstGeom>
          <a:solidFill>
            <a:srgbClr val="FFFFFF"/>
          </a:solidFill>
          <a:ln>
            <a:solidFill>
              <a:srgbClr val="000000"/>
            </a:solidFill>
            <a:miter lim="800000"/>
            <a:headEnd/>
            <a:tailEnd/>
          </a:ln>
        </p:spPr>
      </p:sp>
      <p:sp>
        <p:nvSpPr>
          <p:cNvPr id="53250"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3" name="Rectangle 1"/>
          <p:cNvSpPr>
            <a:spLocks noChangeArrowheads="1" noTextEdit="1"/>
          </p:cNvSpPr>
          <p:nvPr>
            <p:ph type="sldImg"/>
          </p:nvPr>
        </p:nvSpPr>
        <p:spPr bwMode="auto">
          <a:xfrm>
            <a:off x="-3768725" y="0"/>
            <a:ext cx="18940463" cy="14204950"/>
          </a:xfrm>
          <a:prstGeom prst="rect">
            <a:avLst/>
          </a:prstGeom>
          <a:solidFill>
            <a:srgbClr val="FFFFFF"/>
          </a:solidFill>
          <a:ln>
            <a:solidFill>
              <a:srgbClr val="000000"/>
            </a:solidFill>
            <a:miter lim="800000"/>
            <a:headEnd/>
            <a:tailEnd/>
          </a:ln>
        </p:spPr>
      </p:sp>
      <p:sp>
        <p:nvSpPr>
          <p:cNvPr id="54274"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Rectangle 1"/>
          <p:cNvSpPr>
            <a:spLocks noChangeArrowheads="1" noTextEdit="1"/>
          </p:cNvSpPr>
          <p:nvPr>
            <p:ph type="sldImg"/>
          </p:nvPr>
        </p:nvSpPr>
        <p:spPr bwMode="auto">
          <a:xfrm>
            <a:off x="0" y="438150"/>
            <a:ext cx="1588" cy="1588"/>
          </a:xfrm>
          <a:prstGeom prst="rect">
            <a:avLst/>
          </a:prstGeom>
          <a:solidFill>
            <a:srgbClr val="FFFFFF"/>
          </a:solidFill>
          <a:ln>
            <a:solidFill>
              <a:srgbClr val="000000"/>
            </a:solidFill>
            <a:miter lim="800000"/>
            <a:headEnd/>
            <a:tailEnd/>
          </a:ln>
        </p:spPr>
      </p:sp>
      <p:sp>
        <p:nvSpPr>
          <p:cNvPr id="55298"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1" name="Rectangle 1"/>
          <p:cNvSpPr>
            <a:spLocks noChangeArrowheads="1" noTextEdit="1"/>
          </p:cNvSpPr>
          <p:nvPr>
            <p:ph type="sldImg"/>
          </p:nvPr>
        </p:nvSpPr>
        <p:spPr bwMode="auto">
          <a:xfrm>
            <a:off x="-10283825" y="328613"/>
            <a:ext cx="20569238" cy="15427325"/>
          </a:xfrm>
          <a:prstGeom prst="rect">
            <a:avLst/>
          </a:prstGeom>
          <a:solidFill>
            <a:srgbClr val="FFFFFF"/>
          </a:solidFill>
          <a:ln>
            <a:solidFill>
              <a:srgbClr val="000000"/>
            </a:solidFill>
            <a:miter lim="800000"/>
            <a:headEnd/>
            <a:tailEnd/>
          </a:ln>
        </p:spPr>
      </p:sp>
      <p:sp>
        <p:nvSpPr>
          <p:cNvPr id="56322"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Rectangle 1"/>
          <p:cNvSpPr>
            <a:spLocks noChangeArrowheads="1" noTextEdit="1"/>
          </p:cNvSpPr>
          <p:nvPr>
            <p:ph type="sldImg"/>
          </p:nvPr>
        </p:nvSpPr>
        <p:spPr bwMode="auto">
          <a:xfrm>
            <a:off x="0" y="474663"/>
            <a:ext cx="29716413" cy="22286912"/>
          </a:xfrm>
          <a:prstGeom prst="rect">
            <a:avLst/>
          </a:prstGeom>
          <a:solidFill>
            <a:srgbClr val="FFFFFF"/>
          </a:solidFill>
          <a:ln>
            <a:solidFill>
              <a:srgbClr val="000000"/>
            </a:solidFill>
            <a:miter lim="800000"/>
            <a:headEnd/>
            <a:tailEnd/>
          </a:ln>
        </p:spPr>
      </p:sp>
      <p:sp>
        <p:nvSpPr>
          <p:cNvPr id="39938"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5" name="Rectangle 1"/>
          <p:cNvSpPr>
            <a:spLocks noChangeArrowheads="1" noTextEdit="1"/>
          </p:cNvSpPr>
          <p:nvPr>
            <p:ph type="sldImg"/>
          </p:nvPr>
        </p:nvSpPr>
        <p:spPr bwMode="auto">
          <a:xfrm>
            <a:off x="895350" y="742950"/>
            <a:ext cx="4951413" cy="3714750"/>
          </a:xfrm>
          <a:prstGeom prst="rect">
            <a:avLst/>
          </a:prstGeom>
          <a:solidFill>
            <a:srgbClr val="FFFFFF"/>
          </a:solidFill>
          <a:ln>
            <a:solidFill>
              <a:srgbClr val="000000"/>
            </a:solidFill>
            <a:miter lim="800000"/>
            <a:headEnd/>
            <a:tailEnd/>
          </a:ln>
        </p:spPr>
      </p:sp>
      <p:sp>
        <p:nvSpPr>
          <p:cNvPr id="57346"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69" name="Rectangle 1"/>
          <p:cNvSpPr>
            <a:spLocks noChangeArrowheads="1" noTextEdit="1"/>
          </p:cNvSpPr>
          <p:nvPr>
            <p:ph type="sldImg"/>
          </p:nvPr>
        </p:nvSpPr>
        <p:spPr bwMode="auto">
          <a:xfrm>
            <a:off x="0" y="328613"/>
            <a:ext cx="1588" cy="1587"/>
          </a:xfrm>
          <a:prstGeom prst="rect">
            <a:avLst/>
          </a:prstGeom>
          <a:solidFill>
            <a:srgbClr val="FFFFFF"/>
          </a:solidFill>
          <a:ln>
            <a:solidFill>
              <a:srgbClr val="000000"/>
            </a:solidFill>
            <a:miter lim="800000"/>
            <a:headEnd/>
            <a:tailEnd/>
          </a:ln>
        </p:spPr>
      </p:sp>
      <p:sp>
        <p:nvSpPr>
          <p:cNvPr id="58370"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7" name="Rectangle 1"/>
          <p:cNvSpPr>
            <a:spLocks noChangeArrowheads="1" noTextEdit="1"/>
          </p:cNvSpPr>
          <p:nvPr>
            <p:ph type="sldImg"/>
          </p:nvPr>
        </p:nvSpPr>
        <p:spPr bwMode="auto">
          <a:xfrm>
            <a:off x="0" y="355600"/>
            <a:ext cx="1588" cy="1588"/>
          </a:xfrm>
          <a:prstGeom prst="rect">
            <a:avLst/>
          </a:prstGeom>
          <a:solidFill>
            <a:srgbClr val="FFFFFF"/>
          </a:solidFill>
          <a:ln>
            <a:solidFill>
              <a:srgbClr val="000000"/>
            </a:solidFill>
            <a:miter lim="800000"/>
            <a:headEnd/>
            <a:tailEnd/>
          </a:ln>
        </p:spPr>
      </p:sp>
      <p:sp>
        <p:nvSpPr>
          <p:cNvPr id="65538"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2"/>
          <p:cNvSpPr>
            <a:spLocks noChangeArrowheads="1" noTextEdit="1"/>
          </p:cNvSpPr>
          <p:nvPr>
            <p:ph type="sldImg"/>
          </p:nvPr>
        </p:nvSpPr>
        <p:spPr bwMode="auto">
          <a:xfrm>
            <a:off x="0" y="355600"/>
            <a:ext cx="1588" cy="1588"/>
          </a:xfrm>
          <a:prstGeom prst="rect">
            <a:avLst/>
          </a:prstGeom>
          <a:solidFill>
            <a:srgbClr val="FFFFFF"/>
          </a:solidFill>
          <a:ln>
            <a:solidFill>
              <a:srgbClr val="000000"/>
            </a:solidFill>
            <a:miter lim="800000"/>
            <a:headEnd/>
            <a:tailEnd/>
          </a:ln>
        </p:spPr>
      </p:sp>
      <p:sp>
        <p:nvSpPr>
          <p:cNvPr id="76803" name="Rectangle 3"/>
          <p:cNvSpPr txBox="1">
            <a:spLocks noChangeArrowheads="1"/>
          </p:cNvSpPr>
          <p:nvPr>
            <p:ph type="body" idx="1"/>
          </p:nvPr>
        </p:nvSpPr>
        <p:spPr>
          <a:noFill/>
          <a:ln/>
        </p:spPr>
        <p:txBody>
          <a:bodyPr wrap="none" anchor="ct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3" name="Rectangle 1"/>
          <p:cNvSpPr>
            <a:spLocks noChangeArrowheads="1" noTextEdit="1"/>
          </p:cNvSpPr>
          <p:nvPr>
            <p:ph type="sldImg"/>
          </p:nvPr>
        </p:nvSpPr>
        <p:spPr bwMode="auto">
          <a:xfrm>
            <a:off x="0" y="328613"/>
            <a:ext cx="1588" cy="1587"/>
          </a:xfrm>
          <a:prstGeom prst="rect">
            <a:avLst/>
          </a:prstGeom>
          <a:solidFill>
            <a:srgbClr val="FFFFFF"/>
          </a:solidFill>
          <a:ln>
            <a:solidFill>
              <a:srgbClr val="000000"/>
            </a:solidFill>
            <a:miter lim="800000"/>
            <a:headEnd/>
            <a:tailEnd/>
          </a:ln>
        </p:spPr>
      </p:sp>
      <p:sp>
        <p:nvSpPr>
          <p:cNvPr id="59394"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7" name="Rectangle 1"/>
          <p:cNvSpPr>
            <a:spLocks noChangeArrowheads="1" noTextEdit="1"/>
          </p:cNvSpPr>
          <p:nvPr>
            <p:ph type="sldImg"/>
          </p:nvPr>
        </p:nvSpPr>
        <p:spPr bwMode="auto">
          <a:xfrm>
            <a:off x="0" y="328613"/>
            <a:ext cx="1588" cy="1587"/>
          </a:xfrm>
          <a:prstGeom prst="rect">
            <a:avLst/>
          </a:prstGeom>
          <a:solidFill>
            <a:srgbClr val="FFFFFF"/>
          </a:solidFill>
          <a:ln>
            <a:solidFill>
              <a:srgbClr val="000000"/>
            </a:solidFill>
            <a:miter lim="800000"/>
            <a:headEnd/>
            <a:tailEnd/>
          </a:ln>
        </p:spPr>
      </p:sp>
      <p:sp>
        <p:nvSpPr>
          <p:cNvPr id="60418"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1" name="Rectangle 1"/>
          <p:cNvSpPr>
            <a:spLocks noChangeArrowheads="1" noTextEdit="1"/>
          </p:cNvSpPr>
          <p:nvPr>
            <p:ph type="sldImg"/>
          </p:nvPr>
        </p:nvSpPr>
        <p:spPr bwMode="auto">
          <a:xfrm>
            <a:off x="895350" y="742950"/>
            <a:ext cx="4951413" cy="3714750"/>
          </a:xfrm>
          <a:prstGeom prst="rect">
            <a:avLst/>
          </a:prstGeom>
          <a:solidFill>
            <a:srgbClr val="FFFFFF"/>
          </a:solidFill>
          <a:ln>
            <a:solidFill>
              <a:srgbClr val="000000"/>
            </a:solidFill>
            <a:miter lim="800000"/>
            <a:headEnd/>
            <a:tailEnd/>
          </a:ln>
        </p:spPr>
      </p:sp>
      <p:sp>
        <p:nvSpPr>
          <p:cNvPr id="61442"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89" name="Rectangle 1"/>
          <p:cNvSpPr>
            <a:spLocks noChangeArrowheads="1" noTextEdit="1"/>
          </p:cNvSpPr>
          <p:nvPr>
            <p:ph type="sldImg"/>
          </p:nvPr>
        </p:nvSpPr>
        <p:spPr bwMode="auto">
          <a:xfrm>
            <a:off x="0" y="328613"/>
            <a:ext cx="1588" cy="1587"/>
          </a:xfrm>
          <a:prstGeom prst="rect">
            <a:avLst/>
          </a:prstGeom>
          <a:solidFill>
            <a:srgbClr val="FFFFFF"/>
          </a:solidFill>
          <a:ln>
            <a:solidFill>
              <a:srgbClr val="000000"/>
            </a:solidFill>
            <a:miter lim="800000"/>
            <a:headEnd/>
            <a:tailEnd/>
          </a:ln>
        </p:spPr>
      </p:sp>
      <p:sp>
        <p:nvSpPr>
          <p:cNvPr id="63490"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3" name="Rectangle 1"/>
          <p:cNvSpPr>
            <a:spLocks noChangeArrowheads="1" noTextEdit="1"/>
          </p:cNvSpPr>
          <p:nvPr>
            <p:ph type="sldImg"/>
          </p:nvPr>
        </p:nvSpPr>
        <p:spPr bwMode="auto">
          <a:xfrm>
            <a:off x="-10283825" y="328613"/>
            <a:ext cx="20569238" cy="15427325"/>
          </a:xfrm>
          <a:prstGeom prst="rect">
            <a:avLst/>
          </a:prstGeom>
          <a:solidFill>
            <a:srgbClr val="FFFFFF"/>
          </a:solidFill>
          <a:ln>
            <a:solidFill>
              <a:srgbClr val="000000"/>
            </a:solidFill>
            <a:miter lim="800000"/>
            <a:headEnd/>
            <a:tailEnd/>
          </a:ln>
        </p:spPr>
      </p:sp>
      <p:sp>
        <p:nvSpPr>
          <p:cNvPr id="64514"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09" name="Rectangle 1"/>
          <p:cNvSpPr>
            <a:spLocks noChangeArrowheads="1" noTextEdit="1"/>
          </p:cNvSpPr>
          <p:nvPr>
            <p:ph type="sldImg"/>
          </p:nvPr>
        </p:nvSpPr>
        <p:spPr bwMode="auto">
          <a:xfrm>
            <a:off x="0" y="328613"/>
            <a:ext cx="1588" cy="1587"/>
          </a:xfrm>
          <a:prstGeom prst="rect">
            <a:avLst/>
          </a:prstGeom>
          <a:solidFill>
            <a:srgbClr val="FFFFFF"/>
          </a:solidFill>
          <a:ln>
            <a:solidFill>
              <a:srgbClr val="000000"/>
            </a:solidFill>
            <a:miter lim="800000"/>
            <a:headEnd/>
            <a:tailEnd/>
          </a:ln>
        </p:spPr>
      </p:sp>
      <p:sp>
        <p:nvSpPr>
          <p:cNvPr id="68610"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1" name="Rectangle 1"/>
          <p:cNvSpPr>
            <a:spLocks noChangeArrowheads="1" noTextEdit="1"/>
          </p:cNvSpPr>
          <p:nvPr>
            <p:ph type="sldImg"/>
          </p:nvPr>
        </p:nvSpPr>
        <p:spPr bwMode="auto">
          <a:xfrm>
            <a:off x="895350" y="742950"/>
            <a:ext cx="4951413" cy="3714750"/>
          </a:xfrm>
          <a:prstGeom prst="rect">
            <a:avLst/>
          </a:prstGeom>
          <a:solidFill>
            <a:srgbClr val="FFFFFF"/>
          </a:solidFill>
          <a:ln>
            <a:solidFill>
              <a:srgbClr val="000000"/>
            </a:solidFill>
            <a:miter lim="800000"/>
            <a:headEnd/>
            <a:tailEnd/>
          </a:ln>
        </p:spPr>
      </p:sp>
      <p:sp>
        <p:nvSpPr>
          <p:cNvPr id="40962"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3" name="Rectangle 1"/>
          <p:cNvSpPr>
            <a:spLocks noChangeArrowheads="1" noTextEdit="1"/>
          </p:cNvSpPr>
          <p:nvPr>
            <p:ph type="sldImg"/>
          </p:nvPr>
        </p:nvSpPr>
        <p:spPr bwMode="auto">
          <a:xfrm>
            <a:off x="895350" y="742950"/>
            <a:ext cx="4951413" cy="3714750"/>
          </a:xfrm>
          <a:prstGeom prst="rect">
            <a:avLst/>
          </a:prstGeom>
          <a:solidFill>
            <a:srgbClr val="FFFFFF"/>
          </a:solidFill>
          <a:ln>
            <a:solidFill>
              <a:srgbClr val="000000"/>
            </a:solidFill>
            <a:miter lim="800000"/>
            <a:headEnd/>
            <a:tailEnd/>
          </a:ln>
        </p:spPr>
      </p:sp>
      <p:sp>
        <p:nvSpPr>
          <p:cNvPr id="69634"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7" name="Rectangle 1"/>
          <p:cNvSpPr>
            <a:spLocks noChangeArrowheads="1" noTextEdit="1"/>
          </p:cNvSpPr>
          <p:nvPr>
            <p:ph type="sldImg"/>
          </p:nvPr>
        </p:nvSpPr>
        <p:spPr bwMode="auto">
          <a:xfrm>
            <a:off x="0" y="355600"/>
            <a:ext cx="1588" cy="1588"/>
          </a:xfrm>
          <a:prstGeom prst="rect">
            <a:avLst/>
          </a:prstGeom>
          <a:solidFill>
            <a:srgbClr val="FFFFFF"/>
          </a:solidFill>
          <a:ln>
            <a:solidFill>
              <a:srgbClr val="000000"/>
            </a:solidFill>
            <a:miter lim="800000"/>
            <a:headEnd/>
            <a:tailEnd/>
          </a:ln>
        </p:spPr>
      </p:sp>
      <p:sp>
        <p:nvSpPr>
          <p:cNvPr id="70658"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2"/>
          <p:cNvSpPr>
            <a:spLocks noChangeArrowheads="1" noTextEdit="1"/>
          </p:cNvSpPr>
          <p:nvPr>
            <p:ph type="sldImg"/>
          </p:nvPr>
        </p:nvSpPr>
        <p:spPr bwMode="auto">
          <a:xfrm>
            <a:off x="895350" y="742950"/>
            <a:ext cx="4951413" cy="3714750"/>
          </a:xfrm>
          <a:prstGeom prst="rect">
            <a:avLst/>
          </a:prstGeom>
          <a:solidFill>
            <a:srgbClr val="FFFFFF"/>
          </a:solidFill>
          <a:ln>
            <a:solidFill>
              <a:srgbClr val="000000"/>
            </a:solidFill>
            <a:miter lim="800000"/>
            <a:headEnd/>
            <a:tailEnd/>
          </a:ln>
        </p:spPr>
      </p:sp>
      <p:sp>
        <p:nvSpPr>
          <p:cNvPr id="78851" name="Rectangle 3"/>
          <p:cNvSpPr txBox="1">
            <a:spLocks noChangeArrowheads="1"/>
          </p:cNvSpPr>
          <p:nvPr>
            <p:ph type="body" idx="1"/>
          </p:nvPr>
        </p:nvSpPr>
        <p:spPr>
          <a:noFill/>
          <a:ln/>
        </p:spPr>
        <p:txBody>
          <a:bodyPr wrap="none" anchor="ct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1" name="Rectangle 1"/>
          <p:cNvSpPr>
            <a:spLocks noChangeArrowheads="1" noTextEdit="1"/>
          </p:cNvSpPr>
          <p:nvPr>
            <p:ph type="sldImg"/>
          </p:nvPr>
        </p:nvSpPr>
        <p:spPr bwMode="auto">
          <a:xfrm>
            <a:off x="-10283825" y="328613"/>
            <a:ext cx="20569238" cy="15427325"/>
          </a:xfrm>
          <a:prstGeom prst="rect">
            <a:avLst/>
          </a:prstGeom>
          <a:solidFill>
            <a:srgbClr val="FFFFFF"/>
          </a:solidFill>
          <a:ln>
            <a:solidFill>
              <a:srgbClr val="000000"/>
            </a:solidFill>
            <a:miter lim="800000"/>
            <a:headEnd/>
            <a:tailEnd/>
          </a:ln>
        </p:spPr>
      </p:sp>
      <p:sp>
        <p:nvSpPr>
          <p:cNvPr id="71682"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5" name="Rectangle 1"/>
          <p:cNvSpPr>
            <a:spLocks noChangeArrowheads="1" noTextEdit="1"/>
          </p:cNvSpPr>
          <p:nvPr>
            <p:ph type="sldImg"/>
          </p:nvPr>
        </p:nvSpPr>
        <p:spPr bwMode="auto">
          <a:xfrm>
            <a:off x="895350" y="742950"/>
            <a:ext cx="4951413" cy="3714750"/>
          </a:xfrm>
          <a:prstGeom prst="rect">
            <a:avLst/>
          </a:prstGeom>
          <a:solidFill>
            <a:srgbClr val="FFFFFF"/>
          </a:solidFill>
          <a:ln>
            <a:solidFill>
              <a:srgbClr val="000000"/>
            </a:solidFill>
            <a:miter lim="800000"/>
            <a:headEnd/>
            <a:tailEnd/>
          </a:ln>
        </p:spPr>
      </p:sp>
      <p:sp>
        <p:nvSpPr>
          <p:cNvPr id="41986"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09" name="Rectangle 1"/>
          <p:cNvSpPr>
            <a:spLocks noChangeArrowheads="1" noTextEdit="1"/>
          </p:cNvSpPr>
          <p:nvPr>
            <p:ph type="sldImg"/>
          </p:nvPr>
        </p:nvSpPr>
        <p:spPr bwMode="auto">
          <a:xfrm>
            <a:off x="0" y="474663"/>
            <a:ext cx="29716413" cy="22286912"/>
          </a:xfrm>
          <a:prstGeom prst="rect">
            <a:avLst/>
          </a:prstGeom>
          <a:solidFill>
            <a:srgbClr val="FFFFFF"/>
          </a:solidFill>
          <a:ln>
            <a:solidFill>
              <a:srgbClr val="000000"/>
            </a:solidFill>
            <a:miter lim="800000"/>
            <a:headEnd/>
            <a:tailEnd/>
          </a:ln>
        </p:spPr>
      </p:sp>
      <p:sp>
        <p:nvSpPr>
          <p:cNvPr id="43010"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3" name="Rectangle 1"/>
          <p:cNvSpPr>
            <a:spLocks noChangeArrowheads="1" noTextEdit="1"/>
          </p:cNvSpPr>
          <p:nvPr>
            <p:ph type="sldImg"/>
          </p:nvPr>
        </p:nvSpPr>
        <p:spPr bwMode="auto">
          <a:xfrm>
            <a:off x="0" y="474663"/>
            <a:ext cx="29716413" cy="22286912"/>
          </a:xfrm>
          <a:prstGeom prst="rect">
            <a:avLst/>
          </a:prstGeom>
          <a:solidFill>
            <a:srgbClr val="FFFFFF"/>
          </a:solidFill>
          <a:ln>
            <a:solidFill>
              <a:srgbClr val="000000"/>
            </a:solidFill>
            <a:miter lim="800000"/>
            <a:headEnd/>
            <a:tailEnd/>
          </a:ln>
        </p:spPr>
      </p:sp>
      <p:sp>
        <p:nvSpPr>
          <p:cNvPr id="44034"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7" name="Rectangle 1"/>
          <p:cNvSpPr>
            <a:spLocks noChangeArrowheads="1" noTextEdit="1"/>
          </p:cNvSpPr>
          <p:nvPr>
            <p:ph type="sldImg"/>
          </p:nvPr>
        </p:nvSpPr>
        <p:spPr bwMode="auto">
          <a:xfrm>
            <a:off x="0" y="328613"/>
            <a:ext cx="1588" cy="1587"/>
          </a:xfrm>
          <a:prstGeom prst="rect">
            <a:avLst/>
          </a:prstGeom>
          <a:solidFill>
            <a:srgbClr val="FFFFFF"/>
          </a:solidFill>
          <a:ln>
            <a:solidFill>
              <a:srgbClr val="000000"/>
            </a:solidFill>
            <a:miter lim="800000"/>
            <a:headEnd/>
            <a:tailEnd/>
          </a:ln>
        </p:spPr>
      </p:sp>
      <p:sp>
        <p:nvSpPr>
          <p:cNvPr id="45058"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2"/>
          <p:cNvSpPr>
            <a:spLocks noChangeArrowheads="1" noTextEdit="1"/>
          </p:cNvSpPr>
          <p:nvPr>
            <p:ph type="sldImg"/>
          </p:nvPr>
        </p:nvSpPr>
        <p:spPr bwMode="auto">
          <a:xfrm>
            <a:off x="0" y="328613"/>
            <a:ext cx="1588" cy="1587"/>
          </a:xfrm>
          <a:prstGeom prst="rect">
            <a:avLst/>
          </a:prstGeom>
          <a:solidFill>
            <a:srgbClr val="FFFFFF"/>
          </a:solidFill>
          <a:ln>
            <a:solidFill>
              <a:srgbClr val="000000"/>
            </a:solidFill>
            <a:miter lim="800000"/>
            <a:headEnd/>
            <a:tailEnd/>
          </a:ln>
        </p:spPr>
      </p:sp>
      <p:sp>
        <p:nvSpPr>
          <p:cNvPr id="74755" name="Rectangle 3"/>
          <p:cNvSpPr txBox="1">
            <a:spLocks noChangeArrowheads="1"/>
          </p:cNvSpPr>
          <p:nvPr>
            <p:ph type="body" idx="1"/>
          </p:nvPr>
        </p:nvSpPr>
        <p:spPr>
          <a:noFill/>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1" name="Rectangle 1"/>
          <p:cNvSpPr>
            <a:spLocks noChangeArrowheads="1" noTextEdit="1"/>
          </p:cNvSpPr>
          <p:nvPr>
            <p:ph type="sldImg"/>
          </p:nvPr>
        </p:nvSpPr>
        <p:spPr bwMode="auto">
          <a:xfrm>
            <a:off x="0" y="474663"/>
            <a:ext cx="1588" cy="1587"/>
          </a:xfrm>
          <a:prstGeom prst="rect">
            <a:avLst/>
          </a:prstGeom>
          <a:solidFill>
            <a:srgbClr val="FFFFFF"/>
          </a:solidFill>
          <a:ln>
            <a:solidFill>
              <a:srgbClr val="000000"/>
            </a:solidFill>
            <a:miter lim="800000"/>
            <a:headEnd/>
            <a:tailEnd/>
          </a:ln>
        </p:spPr>
      </p:sp>
      <p:sp>
        <p:nvSpPr>
          <p:cNvPr id="46082" name="Rectangle 2"/>
          <p:cNvSpPr txBox="1">
            <a:spLocks noChangeArrowheads="1"/>
          </p:cNvSpPr>
          <p:nvPr>
            <p:ph type="body" idx="1"/>
          </p:nvPr>
        </p:nvSpPr>
        <p:spPr bwMode="auto">
          <a:xfrm>
            <a:off x="495300" y="4676775"/>
            <a:ext cx="5757863" cy="4398963"/>
          </a:xfrm>
          <a:prstGeom prst="rect">
            <a:avLst/>
          </a:prstGeom>
          <a:noFill/>
          <a:ln>
            <a:miter lim="800000"/>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TW" smtClean="0"/>
              <a:t>Click to edit Master title style</a:t>
            </a:r>
            <a:endParaRPr lang="zh-TW"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zh-TW" smtClean="0"/>
              <a:t>Click to edit Master subtitle style</a:t>
            </a:r>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Vertical Text Placeholder 2"/>
          <p:cNvSpPr>
            <a:spLocks noGrp="1"/>
          </p:cNvSpPr>
          <p:nvPr>
            <p:ph type="body" orient="vert" idx="1"/>
          </p:nvPr>
        </p:nvSpPr>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0338" y="488950"/>
            <a:ext cx="1939925" cy="5599113"/>
          </a:xfrm>
        </p:spPr>
        <p:txBody>
          <a:bodyPr vert="eaVert"/>
          <a:lstStyle/>
          <a:p>
            <a:r>
              <a:rPr lang="en-US" altLang="zh-TW" smtClean="0"/>
              <a:t>Click to edit Master title style</a:t>
            </a:r>
            <a:endParaRPr lang="zh-TW" altLang="en-US"/>
          </a:p>
        </p:txBody>
      </p:sp>
      <p:sp>
        <p:nvSpPr>
          <p:cNvPr id="3" name="Vertical Text Placeholder 2"/>
          <p:cNvSpPr>
            <a:spLocks noGrp="1"/>
          </p:cNvSpPr>
          <p:nvPr>
            <p:ph type="body" orient="vert" idx="1"/>
          </p:nvPr>
        </p:nvSpPr>
        <p:spPr>
          <a:xfrm>
            <a:off x="685800" y="488950"/>
            <a:ext cx="5672138" cy="5599113"/>
          </a:xfrm>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TW" smtClean="0"/>
              <a:t>Click to edit Master title style</a:t>
            </a:r>
            <a:endParaRPr lang="zh-TW" alt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zh-TW" smtClean="0"/>
              <a:t>Click to edit Master subtitle style</a:t>
            </a:r>
            <a:endParaRPr lang="zh-TW"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TW" smtClean="0"/>
              <a:t>Click to edit Master title style</a:t>
            </a:r>
            <a:endParaRPr lang="zh-TW" alt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zh-TW"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zh-TW" smtClean="0"/>
              <a:t>Click to edit Master title style</a:t>
            </a:r>
            <a:endParaRPr lang="zh-TW" alt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TW" smtClean="0"/>
              <a:t>Click to edit Master title style</a:t>
            </a:r>
            <a:endParaRPr lang="zh-TW" alt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Content Placeholder 2"/>
          <p:cNvSpPr>
            <a:spLocks noGrp="1"/>
          </p:cNvSpPr>
          <p:nvPr>
            <p:ph idx="1"/>
          </p:nvPr>
        </p:nvSpPr>
        <p:spPr/>
        <p:txBody>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TW" smtClean="0"/>
              <a:t>Click to edit Master title style</a:t>
            </a:r>
            <a:endParaRPr lang="zh-TW" alt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8800" y="515938"/>
            <a:ext cx="2149475" cy="5610225"/>
          </a:xfrm>
        </p:spPr>
        <p:txBody>
          <a:bodyPr vert="eaVert"/>
          <a:lstStyle/>
          <a:p>
            <a:r>
              <a:rPr lang="en-US" altLang="zh-TW" smtClean="0"/>
              <a:t>Click to edit Master title style</a:t>
            </a:r>
            <a:endParaRPr lang="zh-TW" altLang="en-US"/>
          </a:p>
        </p:txBody>
      </p:sp>
      <p:sp>
        <p:nvSpPr>
          <p:cNvPr id="3" name="Vertical Text Placeholder 2"/>
          <p:cNvSpPr>
            <a:spLocks noGrp="1"/>
          </p:cNvSpPr>
          <p:nvPr>
            <p:ph type="body" orient="vert" idx="1"/>
          </p:nvPr>
        </p:nvSpPr>
        <p:spPr>
          <a:xfrm>
            <a:off x="457200" y="515938"/>
            <a:ext cx="6299200" cy="5610225"/>
          </a:xfrm>
          <a:prstGeom prst="rect">
            <a:avLst/>
          </a:prstGeom>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TW" smtClean="0"/>
              <a:t>Click to edit Master title style</a:t>
            </a:r>
            <a:endParaRPr lang="zh-TW"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zh-TW" smtClean="0"/>
              <a:t>Click to edit Master subtitle style</a:t>
            </a:r>
            <a:endParaRPr lang="zh-TW"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Content Placeholder 2"/>
          <p:cNvSpPr>
            <a:spLocks noGrp="1"/>
          </p:cNvSpPr>
          <p:nvPr>
            <p:ph idx="1"/>
          </p:nvPr>
        </p:nvSpPr>
        <p:spPr/>
        <p:txBody>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TW" smtClean="0"/>
              <a:t>Click to edit Master title style</a:t>
            </a:r>
            <a:endParaRPr lang="zh-TW"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zh-TW"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Content Placeholder 2"/>
          <p:cNvSpPr>
            <a:spLocks noGrp="1"/>
          </p:cNvSpPr>
          <p:nvPr>
            <p:ph sz="half" idx="1"/>
          </p:nvPr>
        </p:nvSpPr>
        <p:spPr>
          <a:xfrm>
            <a:off x="685800" y="1981200"/>
            <a:ext cx="3805238" cy="4106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Content Placeholder 3"/>
          <p:cNvSpPr>
            <a:spLocks noGrp="1"/>
          </p:cNvSpPr>
          <p:nvPr>
            <p:ph sz="half" idx="2"/>
          </p:nvPr>
        </p:nvSpPr>
        <p:spPr>
          <a:xfrm>
            <a:off x="4643438" y="1981200"/>
            <a:ext cx="3806825" cy="4106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zh-TW" smtClean="0"/>
              <a:t>Click to edit Master title style</a:t>
            </a:r>
            <a:endParaRPr lang="zh-TW"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TW" smtClean="0"/>
              <a:t>Click to edit Master title style</a:t>
            </a:r>
            <a:endParaRPr lang="zh-TW"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zh-TW"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TW" smtClean="0"/>
              <a:t>Click to edit Master title style</a:t>
            </a:r>
            <a:endParaRPr lang="zh-TW"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TW" smtClean="0"/>
              <a:t>Click to edit Master title style</a:t>
            </a:r>
            <a:endParaRPr lang="zh-TW"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Vertical Text Placeholder 2"/>
          <p:cNvSpPr>
            <a:spLocks noGrp="1"/>
          </p:cNvSpPr>
          <p:nvPr>
            <p:ph type="body" orient="vert" idx="1"/>
          </p:nvPr>
        </p:nvSpPr>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0338" y="488950"/>
            <a:ext cx="1939925" cy="5599113"/>
          </a:xfrm>
        </p:spPr>
        <p:txBody>
          <a:bodyPr vert="eaVert"/>
          <a:lstStyle/>
          <a:p>
            <a:r>
              <a:rPr lang="en-US" altLang="zh-TW" smtClean="0"/>
              <a:t>Click to edit Master title style</a:t>
            </a:r>
            <a:endParaRPr lang="zh-TW" altLang="en-US"/>
          </a:p>
        </p:txBody>
      </p:sp>
      <p:sp>
        <p:nvSpPr>
          <p:cNvPr id="3" name="Vertical Text Placeholder 2"/>
          <p:cNvSpPr>
            <a:spLocks noGrp="1"/>
          </p:cNvSpPr>
          <p:nvPr>
            <p:ph type="body" orient="vert" idx="1"/>
          </p:nvPr>
        </p:nvSpPr>
        <p:spPr>
          <a:xfrm>
            <a:off x="685800" y="488950"/>
            <a:ext cx="5672138" cy="5599113"/>
          </a:xfrm>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Content Placeholder 2"/>
          <p:cNvSpPr>
            <a:spLocks noGrp="1"/>
          </p:cNvSpPr>
          <p:nvPr>
            <p:ph sz="half" idx="1"/>
          </p:nvPr>
        </p:nvSpPr>
        <p:spPr>
          <a:xfrm>
            <a:off x="685800" y="1981200"/>
            <a:ext cx="3805238" cy="4106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Content Placeholder 3"/>
          <p:cNvSpPr>
            <a:spLocks noGrp="1"/>
          </p:cNvSpPr>
          <p:nvPr>
            <p:ph sz="half" idx="2"/>
          </p:nvPr>
        </p:nvSpPr>
        <p:spPr>
          <a:xfrm>
            <a:off x="4643438" y="1981200"/>
            <a:ext cx="3806825" cy="4106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zh-TW" smtClean="0"/>
              <a:t>Click to edit Master title style</a:t>
            </a:r>
            <a:endParaRPr lang="zh-TW"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TW" smtClean="0"/>
              <a:t>Click to edit Master title style</a:t>
            </a:r>
            <a:endParaRPr lang="zh-TW"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TW" smtClean="0"/>
              <a:t>Click to edit Master title style</a:t>
            </a:r>
            <a:endParaRPr lang="zh-TW"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00"/>
            </a:gs>
            <a:gs pos="100000">
              <a:srgbClr val="0000FF"/>
            </a:gs>
          </a:gsLst>
          <a:lin ang="10800000" scaled="1"/>
        </a:gradFill>
        <a:effectLst/>
      </p:bgPr>
    </p:bg>
    <p:spTree>
      <p:nvGrpSpPr>
        <p:cNvPr id="1" name=""/>
        <p:cNvGrpSpPr/>
        <p:nvPr/>
      </p:nvGrpSpPr>
      <p:grpSpPr>
        <a:xfrm>
          <a:off x="0" y="0"/>
          <a:ext cx="0" cy="0"/>
          <a:chOff x="0" y="0"/>
          <a:chExt cx="0" cy="0"/>
        </a:xfrm>
      </p:grpSpPr>
      <p:grpSp>
        <p:nvGrpSpPr>
          <p:cNvPr id="1025" name="Group 1"/>
          <p:cNvGrpSpPr>
            <a:grpSpLocks/>
          </p:cNvGrpSpPr>
          <p:nvPr/>
        </p:nvGrpSpPr>
        <p:grpSpPr bwMode="auto">
          <a:xfrm>
            <a:off x="0" y="1588"/>
            <a:ext cx="9124950" cy="6837362"/>
            <a:chOff x="0" y="1"/>
            <a:chExt cx="5748" cy="4307"/>
          </a:xfrm>
        </p:grpSpPr>
        <p:sp>
          <p:nvSpPr>
            <p:cNvPr id="1026" name="Freeform 2"/>
            <p:cNvSpPr>
              <a:spLocks noChangeArrowheads="1"/>
            </p:cNvSpPr>
            <p:nvPr/>
          </p:nvSpPr>
          <p:spPr bwMode="auto">
            <a:xfrm>
              <a:off x="3392" y="998"/>
              <a:ext cx="2357" cy="3311"/>
            </a:xfrm>
            <a:custGeom>
              <a:avLst/>
              <a:gdLst/>
              <a:ahLst/>
              <a:cxnLst>
                <a:cxn ang="0">
                  <a:pos x="8398" y="14594"/>
                </a:cxn>
                <a:cxn ang="0">
                  <a:pos x="10394" y="14598"/>
                </a:cxn>
                <a:cxn ang="0">
                  <a:pos x="10394" y="6331"/>
                </a:cxn>
                <a:cxn ang="0">
                  <a:pos x="0" y="0"/>
                </a:cxn>
                <a:cxn ang="0">
                  <a:pos x="885" y="660"/>
                </a:cxn>
                <a:cxn ang="0">
                  <a:pos x="1614" y="1229"/>
                </a:cxn>
                <a:cxn ang="0">
                  <a:pos x="2434" y="1942"/>
                </a:cxn>
                <a:cxn ang="0">
                  <a:pos x="3225" y="2696"/>
                </a:cxn>
                <a:cxn ang="0">
                  <a:pos x="4390" y="3977"/>
                </a:cxn>
                <a:cxn ang="0">
                  <a:pos x="5424" y="5340"/>
                </a:cxn>
                <a:cxn ang="0">
                  <a:pos x="6170" y="6529"/>
                </a:cxn>
                <a:cxn ang="0">
                  <a:pos x="6823" y="7758"/>
                </a:cxn>
                <a:cxn ang="0">
                  <a:pos x="7341" y="8987"/>
                </a:cxn>
                <a:cxn ang="0">
                  <a:pos x="7720" y="10113"/>
                </a:cxn>
                <a:cxn ang="0">
                  <a:pos x="7975" y="11064"/>
                </a:cxn>
                <a:cxn ang="0">
                  <a:pos x="8213" y="12240"/>
                </a:cxn>
                <a:cxn ang="0">
                  <a:pos x="8332" y="13272"/>
                </a:cxn>
                <a:cxn ang="0">
                  <a:pos x="8398" y="14594"/>
                </a:cxn>
              </a:cxnLst>
              <a:rect l="0" t="0" r="r" b="b"/>
              <a:pathLst>
                <a:path w="10395" h="14599">
                  <a:moveTo>
                    <a:pt x="8398" y="14594"/>
                  </a:moveTo>
                  <a:lnTo>
                    <a:pt x="10394" y="14598"/>
                  </a:lnTo>
                  <a:lnTo>
                    <a:pt x="10394" y="6331"/>
                  </a:lnTo>
                  <a:lnTo>
                    <a:pt x="0" y="0"/>
                  </a:lnTo>
                  <a:lnTo>
                    <a:pt x="885" y="660"/>
                  </a:lnTo>
                  <a:lnTo>
                    <a:pt x="1614" y="1229"/>
                  </a:lnTo>
                  <a:lnTo>
                    <a:pt x="2434" y="1942"/>
                  </a:lnTo>
                  <a:lnTo>
                    <a:pt x="3225" y="2696"/>
                  </a:lnTo>
                  <a:lnTo>
                    <a:pt x="4390" y="3977"/>
                  </a:lnTo>
                  <a:lnTo>
                    <a:pt x="5424" y="5340"/>
                  </a:lnTo>
                  <a:lnTo>
                    <a:pt x="6170" y="6529"/>
                  </a:lnTo>
                  <a:lnTo>
                    <a:pt x="6823" y="7758"/>
                  </a:lnTo>
                  <a:lnTo>
                    <a:pt x="7341" y="8987"/>
                  </a:lnTo>
                  <a:lnTo>
                    <a:pt x="7720" y="10113"/>
                  </a:lnTo>
                  <a:lnTo>
                    <a:pt x="7975" y="11064"/>
                  </a:lnTo>
                  <a:lnTo>
                    <a:pt x="8213" y="12240"/>
                  </a:lnTo>
                  <a:lnTo>
                    <a:pt x="8332" y="13272"/>
                  </a:lnTo>
                  <a:lnTo>
                    <a:pt x="8398" y="14594"/>
                  </a:lnTo>
                </a:path>
              </a:pathLst>
            </a:custGeom>
            <a:gradFill rotWithShape="0">
              <a:gsLst>
                <a:gs pos="0">
                  <a:srgbClr val="3366FF"/>
                </a:gs>
                <a:gs pos="100000">
                  <a:srgbClr val="172F75"/>
                </a:gs>
              </a:gsLst>
              <a:lin ang="10800000" scaled="1"/>
            </a:gradFill>
            <a:ln w="9525">
              <a:noFill/>
              <a:round/>
              <a:headEnd/>
              <a:tailEnd/>
            </a:ln>
          </p:spPr>
          <p:txBody>
            <a:bodyPr wrap="none" anchor="ctr"/>
            <a:lstStyle/>
            <a:p>
              <a:endParaRPr lang="zh-TW" altLang="en-US"/>
            </a:p>
          </p:txBody>
        </p:sp>
        <p:grpSp>
          <p:nvGrpSpPr>
            <p:cNvPr id="1027" name="Group 3"/>
            <p:cNvGrpSpPr>
              <a:grpSpLocks/>
            </p:cNvGrpSpPr>
            <p:nvPr/>
          </p:nvGrpSpPr>
          <p:grpSpPr bwMode="auto">
            <a:xfrm>
              <a:off x="0" y="1"/>
              <a:ext cx="5291" cy="4304"/>
              <a:chOff x="0" y="1"/>
              <a:chExt cx="5291" cy="4304"/>
            </a:xfrm>
          </p:grpSpPr>
          <p:sp>
            <p:nvSpPr>
              <p:cNvPr id="1028" name="AutoShape 4"/>
              <p:cNvSpPr>
                <a:spLocks noChangeArrowheads="1"/>
              </p:cNvSpPr>
              <p:nvPr/>
            </p:nvSpPr>
            <p:spPr bwMode="auto">
              <a:xfrm>
                <a:off x="0" y="1"/>
                <a:ext cx="5292" cy="4305"/>
              </a:xfrm>
              <a:prstGeom prst="roundRect">
                <a:avLst>
                  <a:gd name="adj" fmla="val 23"/>
                </a:avLst>
              </a:prstGeom>
              <a:noFill/>
              <a:ln w="9525">
                <a:noFill/>
                <a:round/>
                <a:headEnd/>
                <a:tailEnd/>
              </a:ln>
            </p:spPr>
            <p:txBody>
              <a:bodyPr wrap="none" anchor="ctr"/>
              <a:lstStyle/>
              <a:p>
                <a:endParaRPr lang="zh-TW" altLang="en-US"/>
              </a:p>
            </p:txBody>
          </p:sp>
          <p:sp>
            <p:nvSpPr>
              <p:cNvPr id="1029" name="Freeform 5"/>
              <p:cNvSpPr>
                <a:spLocks noChangeArrowheads="1"/>
              </p:cNvSpPr>
              <p:nvPr/>
            </p:nvSpPr>
            <p:spPr bwMode="auto">
              <a:xfrm>
                <a:off x="0" y="1"/>
                <a:ext cx="5291" cy="4304"/>
              </a:xfrm>
              <a:custGeom>
                <a:avLst/>
                <a:gdLst/>
                <a:ahLst/>
                <a:cxnLst>
                  <a:cxn ang="0">
                    <a:pos x="23329" y="18980"/>
                  </a:cxn>
                  <a:cxn ang="0">
                    <a:pos x="23322" y="18498"/>
                  </a:cxn>
                  <a:cxn ang="0">
                    <a:pos x="23299" y="18017"/>
                  </a:cxn>
                  <a:cxn ang="0">
                    <a:pos x="23262" y="17537"/>
                  </a:cxn>
                  <a:cxn ang="0">
                    <a:pos x="23209" y="17059"/>
                  </a:cxn>
                  <a:cxn ang="0">
                    <a:pos x="23142" y="16585"/>
                  </a:cxn>
                  <a:cxn ang="0">
                    <a:pos x="23060" y="16108"/>
                  </a:cxn>
                  <a:cxn ang="0">
                    <a:pos x="22963" y="15633"/>
                  </a:cxn>
                  <a:cxn ang="0">
                    <a:pos x="22851" y="15161"/>
                  </a:cxn>
                  <a:cxn ang="0">
                    <a:pos x="22725" y="14690"/>
                  </a:cxn>
                  <a:cxn ang="0">
                    <a:pos x="22584" y="14222"/>
                  </a:cxn>
                  <a:cxn ang="0">
                    <a:pos x="22428" y="13758"/>
                  </a:cxn>
                  <a:cxn ang="0">
                    <a:pos x="22258" y="13296"/>
                  </a:cxn>
                  <a:cxn ang="0">
                    <a:pos x="22074" y="12841"/>
                  </a:cxn>
                  <a:cxn ang="0">
                    <a:pos x="21876" y="12388"/>
                  </a:cxn>
                  <a:cxn ang="0">
                    <a:pos x="21663" y="11938"/>
                  </a:cxn>
                  <a:cxn ang="0">
                    <a:pos x="21436" y="11497"/>
                  </a:cxn>
                  <a:cxn ang="0">
                    <a:pos x="21196" y="11057"/>
                  </a:cxn>
                  <a:cxn ang="0">
                    <a:pos x="20943" y="10623"/>
                  </a:cxn>
                  <a:cxn ang="0">
                    <a:pos x="20676" y="10193"/>
                  </a:cxn>
                  <a:cxn ang="0">
                    <a:pos x="20401" y="9769"/>
                  </a:cxn>
                  <a:cxn ang="0">
                    <a:pos x="20107" y="9352"/>
                  </a:cxn>
                  <a:cxn ang="0">
                    <a:pos x="19800" y="8940"/>
                  </a:cxn>
                  <a:cxn ang="0">
                    <a:pos x="19481" y="8534"/>
                  </a:cxn>
                  <a:cxn ang="0">
                    <a:pos x="19149" y="8136"/>
                  </a:cxn>
                  <a:cxn ang="0">
                    <a:pos x="18805" y="7745"/>
                  </a:cxn>
                  <a:cxn ang="0">
                    <a:pos x="18448" y="7360"/>
                  </a:cxn>
                  <a:cxn ang="0">
                    <a:pos x="18080" y="6987"/>
                  </a:cxn>
                  <a:cxn ang="0">
                    <a:pos x="17701" y="6617"/>
                  </a:cxn>
                  <a:cxn ang="0">
                    <a:pos x="17312" y="6256"/>
                  </a:cxn>
                  <a:cxn ang="0">
                    <a:pos x="16910" y="5904"/>
                  </a:cxn>
                  <a:cxn ang="0">
                    <a:pos x="16496" y="5561"/>
                  </a:cxn>
                  <a:cxn ang="0">
                    <a:pos x="16072" y="5225"/>
                  </a:cxn>
                  <a:cxn ang="0">
                    <a:pos x="15638" y="4897"/>
                  </a:cxn>
                  <a:cxn ang="0">
                    <a:pos x="15193" y="4579"/>
                  </a:cxn>
                  <a:cxn ang="0">
                    <a:pos x="14739" y="4270"/>
                  </a:cxn>
                  <a:cxn ang="0">
                    <a:pos x="14279" y="3970"/>
                  </a:cxn>
                  <a:cxn ang="0">
                    <a:pos x="13809" y="3680"/>
                  </a:cxn>
                  <a:cxn ang="0">
                    <a:pos x="13327" y="3401"/>
                  </a:cxn>
                  <a:cxn ang="0">
                    <a:pos x="12837" y="3131"/>
                  </a:cxn>
                  <a:cxn ang="0">
                    <a:pos x="12341" y="2871"/>
                  </a:cxn>
                  <a:cxn ang="0">
                    <a:pos x="11834" y="2621"/>
                  </a:cxn>
                  <a:cxn ang="0">
                    <a:pos x="11321" y="2382"/>
                  </a:cxn>
                  <a:cxn ang="0">
                    <a:pos x="10801" y="2158"/>
                  </a:cxn>
                  <a:cxn ang="0">
                    <a:pos x="10273" y="1940"/>
                  </a:cxn>
                  <a:cxn ang="0">
                    <a:pos x="9739" y="1735"/>
                  </a:cxn>
                  <a:cxn ang="0">
                    <a:pos x="9198" y="1540"/>
                  </a:cxn>
                  <a:cxn ang="0">
                    <a:pos x="8655" y="1356"/>
                  </a:cxn>
                  <a:cxn ang="0">
                    <a:pos x="8102" y="1184"/>
                  </a:cxn>
                  <a:cxn ang="0">
                    <a:pos x="7546" y="1022"/>
                  </a:cxn>
                  <a:cxn ang="0">
                    <a:pos x="6984" y="872"/>
                  </a:cxn>
                  <a:cxn ang="0">
                    <a:pos x="6417" y="734"/>
                  </a:cxn>
                  <a:cxn ang="0">
                    <a:pos x="5846" y="607"/>
                  </a:cxn>
                  <a:cxn ang="0">
                    <a:pos x="5271" y="492"/>
                  </a:cxn>
                  <a:cxn ang="0">
                    <a:pos x="4695" y="389"/>
                  </a:cxn>
                  <a:cxn ang="0">
                    <a:pos x="4114" y="298"/>
                  </a:cxn>
                  <a:cxn ang="0">
                    <a:pos x="3530" y="219"/>
                  </a:cxn>
                  <a:cxn ang="0">
                    <a:pos x="2944" y="152"/>
                  </a:cxn>
                  <a:cxn ang="0">
                    <a:pos x="2361" y="98"/>
                  </a:cxn>
                  <a:cxn ang="0">
                    <a:pos x="1771" y="55"/>
                  </a:cxn>
                  <a:cxn ang="0">
                    <a:pos x="1182" y="24"/>
                  </a:cxn>
                  <a:cxn ang="0">
                    <a:pos x="591" y="6"/>
                  </a:cxn>
                  <a:cxn ang="0">
                    <a:pos x="0" y="0"/>
                  </a:cxn>
                </a:cxnLst>
                <a:rect l="0" t="0" r="r" b="b"/>
                <a:pathLst>
                  <a:path w="23330" h="18981">
                    <a:moveTo>
                      <a:pt x="23329" y="18980"/>
                    </a:moveTo>
                    <a:lnTo>
                      <a:pt x="23322" y="18498"/>
                    </a:lnTo>
                    <a:lnTo>
                      <a:pt x="23299" y="18017"/>
                    </a:lnTo>
                    <a:lnTo>
                      <a:pt x="23262" y="17537"/>
                    </a:lnTo>
                    <a:lnTo>
                      <a:pt x="23209" y="17059"/>
                    </a:lnTo>
                    <a:lnTo>
                      <a:pt x="23142" y="16585"/>
                    </a:lnTo>
                    <a:lnTo>
                      <a:pt x="23060" y="16108"/>
                    </a:lnTo>
                    <a:lnTo>
                      <a:pt x="22963" y="15633"/>
                    </a:lnTo>
                    <a:lnTo>
                      <a:pt x="22851" y="15161"/>
                    </a:lnTo>
                    <a:lnTo>
                      <a:pt x="22725" y="14690"/>
                    </a:lnTo>
                    <a:lnTo>
                      <a:pt x="22584" y="14222"/>
                    </a:lnTo>
                    <a:lnTo>
                      <a:pt x="22428" y="13758"/>
                    </a:lnTo>
                    <a:lnTo>
                      <a:pt x="22258" y="13296"/>
                    </a:lnTo>
                    <a:lnTo>
                      <a:pt x="22074" y="12841"/>
                    </a:lnTo>
                    <a:lnTo>
                      <a:pt x="21876" y="12388"/>
                    </a:lnTo>
                    <a:lnTo>
                      <a:pt x="21663" y="11938"/>
                    </a:lnTo>
                    <a:lnTo>
                      <a:pt x="21436" y="11497"/>
                    </a:lnTo>
                    <a:lnTo>
                      <a:pt x="21196" y="11057"/>
                    </a:lnTo>
                    <a:lnTo>
                      <a:pt x="20943" y="10623"/>
                    </a:lnTo>
                    <a:lnTo>
                      <a:pt x="20676" y="10193"/>
                    </a:lnTo>
                    <a:lnTo>
                      <a:pt x="20401" y="9769"/>
                    </a:lnTo>
                    <a:lnTo>
                      <a:pt x="20107" y="9352"/>
                    </a:lnTo>
                    <a:lnTo>
                      <a:pt x="19800" y="8940"/>
                    </a:lnTo>
                    <a:lnTo>
                      <a:pt x="19481" y="8534"/>
                    </a:lnTo>
                    <a:lnTo>
                      <a:pt x="19149" y="8136"/>
                    </a:lnTo>
                    <a:lnTo>
                      <a:pt x="18805" y="7745"/>
                    </a:lnTo>
                    <a:lnTo>
                      <a:pt x="18448" y="7360"/>
                    </a:lnTo>
                    <a:lnTo>
                      <a:pt x="18080" y="6987"/>
                    </a:lnTo>
                    <a:lnTo>
                      <a:pt x="17701" y="6617"/>
                    </a:lnTo>
                    <a:lnTo>
                      <a:pt x="17312" y="6256"/>
                    </a:lnTo>
                    <a:lnTo>
                      <a:pt x="16910" y="5904"/>
                    </a:lnTo>
                    <a:lnTo>
                      <a:pt x="16496" y="5561"/>
                    </a:lnTo>
                    <a:lnTo>
                      <a:pt x="16072" y="5225"/>
                    </a:lnTo>
                    <a:lnTo>
                      <a:pt x="15638" y="4897"/>
                    </a:lnTo>
                    <a:lnTo>
                      <a:pt x="15193" y="4579"/>
                    </a:lnTo>
                    <a:lnTo>
                      <a:pt x="14739" y="4270"/>
                    </a:lnTo>
                    <a:lnTo>
                      <a:pt x="14279" y="3970"/>
                    </a:lnTo>
                    <a:lnTo>
                      <a:pt x="13809" y="3680"/>
                    </a:lnTo>
                    <a:lnTo>
                      <a:pt x="13327" y="3401"/>
                    </a:lnTo>
                    <a:lnTo>
                      <a:pt x="12837" y="3131"/>
                    </a:lnTo>
                    <a:lnTo>
                      <a:pt x="12341" y="2871"/>
                    </a:lnTo>
                    <a:lnTo>
                      <a:pt x="11834" y="2621"/>
                    </a:lnTo>
                    <a:lnTo>
                      <a:pt x="11321" y="2382"/>
                    </a:lnTo>
                    <a:lnTo>
                      <a:pt x="10801" y="2158"/>
                    </a:lnTo>
                    <a:lnTo>
                      <a:pt x="10273" y="1940"/>
                    </a:lnTo>
                    <a:lnTo>
                      <a:pt x="9739" y="1735"/>
                    </a:lnTo>
                    <a:lnTo>
                      <a:pt x="9198" y="1540"/>
                    </a:lnTo>
                    <a:lnTo>
                      <a:pt x="8655" y="1356"/>
                    </a:lnTo>
                    <a:lnTo>
                      <a:pt x="8102" y="1184"/>
                    </a:lnTo>
                    <a:lnTo>
                      <a:pt x="7546" y="1022"/>
                    </a:lnTo>
                    <a:lnTo>
                      <a:pt x="6984" y="872"/>
                    </a:lnTo>
                    <a:lnTo>
                      <a:pt x="6417" y="734"/>
                    </a:lnTo>
                    <a:lnTo>
                      <a:pt x="5846" y="607"/>
                    </a:lnTo>
                    <a:lnTo>
                      <a:pt x="5271" y="492"/>
                    </a:lnTo>
                    <a:lnTo>
                      <a:pt x="4695" y="389"/>
                    </a:lnTo>
                    <a:lnTo>
                      <a:pt x="4114" y="298"/>
                    </a:lnTo>
                    <a:lnTo>
                      <a:pt x="3530" y="219"/>
                    </a:lnTo>
                    <a:lnTo>
                      <a:pt x="2944" y="152"/>
                    </a:lnTo>
                    <a:lnTo>
                      <a:pt x="2361" y="98"/>
                    </a:lnTo>
                    <a:lnTo>
                      <a:pt x="1771" y="55"/>
                    </a:lnTo>
                    <a:lnTo>
                      <a:pt x="1182" y="24"/>
                    </a:lnTo>
                    <a:lnTo>
                      <a:pt x="591" y="6"/>
                    </a:lnTo>
                    <a:lnTo>
                      <a:pt x="0" y="0"/>
                    </a:lnTo>
                  </a:path>
                </a:pathLst>
              </a:custGeom>
              <a:noFill/>
              <a:ln w="12600">
                <a:solidFill>
                  <a:srgbClr val="3366FF"/>
                </a:solidFill>
                <a:round/>
                <a:headEnd/>
                <a:tailEnd/>
              </a:ln>
            </p:spPr>
            <p:txBody>
              <a:bodyPr/>
              <a:lstStyle/>
              <a:p>
                <a:endParaRPr lang="zh-TW" altLang="en-US"/>
              </a:p>
            </p:txBody>
          </p:sp>
        </p:grpSp>
      </p:grpSp>
      <p:sp>
        <p:nvSpPr>
          <p:cNvPr id="1030" name="Rectangle 6"/>
          <p:cNvSpPr>
            <a:spLocks noGrp="1" noChangeArrowheads="1"/>
          </p:cNvSpPr>
          <p:nvPr>
            <p:ph type="title"/>
          </p:nvPr>
        </p:nvSpPr>
        <p:spPr bwMode="auto">
          <a:xfrm>
            <a:off x="685800" y="488950"/>
            <a:ext cx="7764463" cy="138112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lvl="0"/>
            <a:r>
              <a:rPr lang="en-GB" altLang="zh-TW" smtClean="0"/>
              <a:t>Click to edit the title text format</a:t>
            </a:r>
          </a:p>
        </p:txBody>
      </p:sp>
      <p:sp>
        <p:nvSpPr>
          <p:cNvPr id="1031" name="Rectangle 7"/>
          <p:cNvSpPr>
            <a:spLocks noGrp="1" noChangeArrowheads="1"/>
          </p:cNvSpPr>
          <p:nvPr>
            <p:ph type="body" idx="1"/>
          </p:nvPr>
        </p:nvSpPr>
        <p:spPr bwMode="auto">
          <a:xfrm>
            <a:off x="685800" y="1981200"/>
            <a:ext cx="7764463" cy="410686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ltLang="zh-TW" smtClean="0"/>
              <a:t>Click to edit the outline text format</a:t>
            </a:r>
          </a:p>
          <a:p>
            <a:pPr lvl="1"/>
            <a:r>
              <a:rPr lang="en-GB" altLang="zh-TW" smtClean="0"/>
              <a:t>Second Outline Level</a:t>
            </a:r>
          </a:p>
          <a:p>
            <a:pPr lvl="2"/>
            <a:r>
              <a:rPr lang="en-GB" altLang="zh-TW" smtClean="0"/>
              <a:t>Third Outline Level</a:t>
            </a:r>
          </a:p>
          <a:p>
            <a:pPr lvl="3"/>
            <a:r>
              <a:rPr lang="en-GB" altLang="zh-TW" smtClean="0"/>
              <a:t>Fourth Outline Level</a:t>
            </a:r>
          </a:p>
          <a:p>
            <a:pPr lvl="4"/>
            <a:r>
              <a:rPr lang="en-GB" altLang="zh-TW" smtClean="0"/>
              <a:t>Fifth Outline Level</a:t>
            </a:r>
          </a:p>
          <a:p>
            <a:pPr lvl="4"/>
            <a:r>
              <a:rPr lang="en-GB" altLang="zh-TW" smtClean="0"/>
              <a:t>Sixth Outline Level</a:t>
            </a:r>
          </a:p>
          <a:p>
            <a:pPr lvl="4"/>
            <a:r>
              <a:rPr lang="en-GB" altLang="zh-TW" smtClean="0"/>
              <a:t>Seventh Outline Level</a:t>
            </a:r>
          </a:p>
          <a:p>
            <a:pPr lvl="4"/>
            <a:r>
              <a:rPr lang="en-GB" altLang="zh-TW" smtClean="0"/>
              <a:t>Eighth Outline Level</a:t>
            </a:r>
          </a:p>
          <a:p>
            <a:pPr lvl="4"/>
            <a:r>
              <a:rPr lang="en-GB" altLang="zh-TW" smtClean="0"/>
              <a:t>Ninth Outline Level</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defTabSz="457200" rtl="0" fontAlgn="base">
        <a:spcBef>
          <a:spcPct val="0"/>
        </a:spcBef>
        <a:spcAft>
          <a:spcPct val="0"/>
        </a:spcAft>
        <a:buClr>
          <a:srgbClr val="FFCC66"/>
        </a:buClr>
        <a:buSzPct val="100000"/>
        <a:buFont typeface="Arial" charset="0"/>
        <a:defRPr sz="4400">
          <a:solidFill>
            <a:srgbClr val="FFCC66"/>
          </a:solidFill>
          <a:effectLst>
            <a:outerShdw blurRad="38100" dist="38100" dir="2700000" algn="tl">
              <a:srgbClr val="000000"/>
            </a:outerShdw>
          </a:effectLst>
          <a:latin typeface="+mj-lt"/>
          <a:ea typeface="+mj-ea"/>
          <a:cs typeface="+mj-cs"/>
        </a:defRPr>
      </a:lvl1pPr>
      <a:lvl2pPr marL="4318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2pPr>
      <a:lvl3pPr marL="6477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3pPr>
      <a:lvl4pPr marL="8636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4pPr>
      <a:lvl5pPr marL="10795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5pPr>
      <a:lvl6pPr marL="15367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6pPr>
      <a:lvl7pPr marL="19939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7pPr>
      <a:lvl8pPr marL="24511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8pPr>
      <a:lvl9pPr marL="29083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9pPr>
    </p:titleStyle>
    <p:bodyStyle>
      <a:lvl1pPr marL="334963" indent="-334963" algn="l" defTabSz="457200" rtl="0" fontAlgn="base">
        <a:spcBef>
          <a:spcPts val="800"/>
        </a:spcBef>
        <a:spcAft>
          <a:spcPct val="0"/>
        </a:spcAft>
        <a:buClr>
          <a:srgbClr val="3366FF"/>
        </a:buClr>
        <a:buSzPct val="80000"/>
        <a:buFont typeface="Wingdings" pitchFamily="2" charset="2"/>
        <a:buChar char=""/>
        <a:defRPr sz="3200">
          <a:solidFill>
            <a:srgbClr val="FFFFFF"/>
          </a:solidFill>
          <a:latin typeface="+mn-lt"/>
          <a:ea typeface="+mn-ea"/>
          <a:cs typeface="+mn-cs"/>
        </a:defRPr>
      </a:lvl1pPr>
      <a:lvl2pPr marL="735013" indent="-277813" algn="l" defTabSz="457200" rtl="0" fontAlgn="base">
        <a:spcBef>
          <a:spcPts val="700"/>
        </a:spcBef>
        <a:spcAft>
          <a:spcPct val="0"/>
        </a:spcAft>
        <a:buClr>
          <a:srgbClr val="FFFFFF"/>
        </a:buClr>
        <a:buSzPct val="90000"/>
        <a:buFont typeface="Times New Roman" pitchFamily="18" charset="0"/>
        <a:buChar char="–"/>
        <a:defRPr sz="2800">
          <a:solidFill>
            <a:srgbClr val="FFFFFF"/>
          </a:solidFill>
          <a:latin typeface="+mn-lt"/>
          <a:ea typeface="+mn-ea"/>
          <a:cs typeface="+mn-cs"/>
        </a:defRPr>
      </a:lvl2pPr>
      <a:lvl3pPr marL="1143000" indent="-228600" algn="l" defTabSz="457200" rtl="0" fontAlgn="base">
        <a:spcBef>
          <a:spcPts val="600"/>
        </a:spcBef>
        <a:spcAft>
          <a:spcPct val="0"/>
        </a:spcAft>
        <a:buClr>
          <a:srgbClr val="00FFFF"/>
        </a:buClr>
        <a:buSzPct val="60000"/>
        <a:buFont typeface="Wingdings" pitchFamily="2" charset="2"/>
        <a:buChar char=""/>
        <a:defRPr sz="2400">
          <a:solidFill>
            <a:srgbClr val="FFFFFF"/>
          </a:solidFill>
          <a:latin typeface="+mn-lt"/>
          <a:ea typeface="+mn-ea"/>
          <a:cs typeface="+mn-cs"/>
        </a:defRPr>
      </a:lvl3pPr>
      <a:lvl4pPr marL="1600200" indent="-228600" algn="l" defTabSz="457200" rtl="0" fontAlgn="base">
        <a:spcBef>
          <a:spcPts val="500"/>
        </a:spcBef>
        <a:spcAft>
          <a:spcPct val="0"/>
        </a:spcAft>
        <a:buClr>
          <a:srgbClr val="FFFFFF"/>
        </a:buClr>
        <a:buSzPct val="100000"/>
        <a:buFont typeface="Times New Roman" pitchFamily="18" charset="0"/>
        <a:buChar char="–"/>
        <a:defRPr sz="2000">
          <a:solidFill>
            <a:srgbClr val="FFFFFF"/>
          </a:solidFill>
          <a:latin typeface="+mn-lt"/>
          <a:ea typeface="+mn-ea"/>
          <a:cs typeface="+mn-cs"/>
        </a:defRPr>
      </a:lvl4pPr>
      <a:lvl5pPr marL="2057400" indent="-228600" algn="l" defTabSz="457200" rtl="0" fontAlgn="base">
        <a:spcBef>
          <a:spcPts val="500"/>
        </a:spcBef>
        <a:spcAft>
          <a:spcPct val="0"/>
        </a:spcAft>
        <a:buClr>
          <a:srgbClr val="FFFFFF"/>
        </a:buClr>
        <a:buSzPct val="100000"/>
        <a:buFont typeface="Times New Roman" pitchFamily="18" charset="0"/>
        <a:buChar char="•"/>
        <a:defRPr sz="2000">
          <a:solidFill>
            <a:srgbClr val="FFFFFF"/>
          </a:solidFill>
          <a:latin typeface="+mn-lt"/>
          <a:ea typeface="+mn-ea"/>
          <a:cs typeface="+mn-cs"/>
        </a:defRPr>
      </a:lvl5pPr>
      <a:lvl6pPr marL="2514600" indent="-228600" algn="l" defTabSz="457200" rtl="0" fontAlgn="base">
        <a:spcBef>
          <a:spcPts val="500"/>
        </a:spcBef>
        <a:spcAft>
          <a:spcPct val="0"/>
        </a:spcAft>
        <a:buClr>
          <a:srgbClr val="FFFFFF"/>
        </a:buClr>
        <a:buSzPct val="100000"/>
        <a:buFont typeface="Times New Roman" pitchFamily="18" charset="0"/>
        <a:buChar char="•"/>
        <a:defRPr sz="2000">
          <a:solidFill>
            <a:srgbClr val="FFFFFF"/>
          </a:solidFill>
          <a:latin typeface="+mn-lt"/>
          <a:ea typeface="+mn-ea"/>
          <a:cs typeface="+mn-cs"/>
        </a:defRPr>
      </a:lvl6pPr>
      <a:lvl7pPr marL="2971800" indent="-228600" algn="l" defTabSz="457200" rtl="0" fontAlgn="base">
        <a:spcBef>
          <a:spcPts val="500"/>
        </a:spcBef>
        <a:spcAft>
          <a:spcPct val="0"/>
        </a:spcAft>
        <a:buClr>
          <a:srgbClr val="FFFFFF"/>
        </a:buClr>
        <a:buSzPct val="100000"/>
        <a:buFont typeface="Times New Roman" pitchFamily="18" charset="0"/>
        <a:buChar char="•"/>
        <a:defRPr sz="2000">
          <a:solidFill>
            <a:srgbClr val="FFFFFF"/>
          </a:solidFill>
          <a:latin typeface="+mn-lt"/>
          <a:ea typeface="+mn-ea"/>
          <a:cs typeface="+mn-cs"/>
        </a:defRPr>
      </a:lvl7pPr>
      <a:lvl8pPr marL="3429000" indent="-228600" algn="l" defTabSz="457200" rtl="0" fontAlgn="base">
        <a:spcBef>
          <a:spcPts val="500"/>
        </a:spcBef>
        <a:spcAft>
          <a:spcPct val="0"/>
        </a:spcAft>
        <a:buClr>
          <a:srgbClr val="FFFFFF"/>
        </a:buClr>
        <a:buSzPct val="100000"/>
        <a:buFont typeface="Times New Roman" pitchFamily="18" charset="0"/>
        <a:buChar char="•"/>
        <a:defRPr sz="2000">
          <a:solidFill>
            <a:srgbClr val="FFFFFF"/>
          </a:solidFill>
          <a:latin typeface="+mn-lt"/>
          <a:ea typeface="+mn-ea"/>
          <a:cs typeface="+mn-cs"/>
        </a:defRPr>
      </a:lvl8pPr>
      <a:lvl9pPr marL="3886200" indent="-228600" algn="l" defTabSz="457200" rtl="0" fontAlgn="base">
        <a:spcBef>
          <a:spcPts val="500"/>
        </a:spcBef>
        <a:spcAft>
          <a:spcPct val="0"/>
        </a:spcAft>
        <a:buClr>
          <a:srgbClr val="FFFFFF"/>
        </a:buClr>
        <a:buSzPct val="100000"/>
        <a:buFont typeface="Times New Roman" pitchFamily="18" charset="0"/>
        <a:buChar char="•"/>
        <a:defRPr sz="2000">
          <a:solidFill>
            <a:srgbClr val="FFFFFF"/>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00"/>
            </a:gs>
            <a:gs pos="100000">
              <a:srgbClr val="0000FF"/>
            </a:gs>
          </a:gsLst>
          <a:lin ang="10800000" scaled="1"/>
        </a:gradFill>
        <a:effectLst/>
      </p:bgPr>
    </p:bg>
    <p:spTree>
      <p:nvGrpSpPr>
        <p:cNvPr id="1" name=""/>
        <p:cNvGrpSpPr/>
        <p:nvPr/>
      </p:nvGrpSpPr>
      <p:grpSpPr>
        <a:xfrm>
          <a:off x="0" y="0"/>
          <a:ext cx="0" cy="0"/>
          <a:chOff x="0" y="0"/>
          <a:chExt cx="0" cy="0"/>
        </a:xfrm>
      </p:grpSpPr>
      <p:grpSp>
        <p:nvGrpSpPr>
          <p:cNvPr id="2049" name="Group 1"/>
          <p:cNvGrpSpPr>
            <a:grpSpLocks/>
          </p:cNvGrpSpPr>
          <p:nvPr/>
        </p:nvGrpSpPr>
        <p:grpSpPr bwMode="auto">
          <a:xfrm>
            <a:off x="-1035050" y="1552575"/>
            <a:ext cx="10171113" cy="5297488"/>
            <a:chOff x="-652" y="978"/>
            <a:chExt cx="6407" cy="3337"/>
          </a:xfrm>
        </p:grpSpPr>
        <p:sp>
          <p:nvSpPr>
            <p:cNvPr id="2050" name="Freeform 2"/>
            <p:cNvSpPr>
              <a:spLocks noChangeArrowheads="1"/>
            </p:cNvSpPr>
            <p:nvPr/>
          </p:nvSpPr>
          <p:spPr bwMode="auto">
            <a:xfrm>
              <a:off x="1548" y="1706"/>
              <a:ext cx="4208" cy="2610"/>
            </a:xfrm>
            <a:custGeom>
              <a:avLst/>
              <a:gdLst/>
              <a:ahLst/>
              <a:cxnLst>
                <a:cxn ang="0">
                  <a:pos x="7642" y="11506"/>
                </a:cxn>
                <a:cxn ang="0">
                  <a:pos x="18557" y="11510"/>
                </a:cxn>
                <a:cxn ang="0">
                  <a:pos x="18557" y="9819"/>
                </a:cxn>
                <a:cxn ang="0">
                  <a:pos x="0" y="0"/>
                </a:cxn>
                <a:cxn ang="0">
                  <a:pos x="801" y="520"/>
                </a:cxn>
                <a:cxn ang="0">
                  <a:pos x="1462" y="965"/>
                </a:cxn>
                <a:cxn ang="0">
                  <a:pos x="2210" y="1528"/>
                </a:cxn>
                <a:cxn ang="0">
                  <a:pos x="2932" y="2123"/>
                </a:cxn>
                <a:cxn ang="0">
                  <a:pos x="3992" y="3133"/>
                </a:cxn>
                <a:cxn ang="0">
                  <a:pos x="4930" y="4207"/>
                </a:cxn>
                <a:cxn ang="0">
                  <a:pos x="5612" y="5146"/>
                </a:cxn>
                <a:cxn ang="0">
                  <a:pos x="6210" y="6117"/>
                </a:cxn>
                <a:cxn ang="0">
                  <a:pos x="6677" y="7086"/>
                </a:cxn>
                <a:cxn ang="0">
                  <a:pos x="7024" y="7972"/>
                </a:cxn>
                <a:cxn ang="0">
                  <a:pos x="7260" y="8722"/>
                </a:cxn>
                <a:cxn ang="0">
                  <a:pos x="7477" y="9652"/>
                </a:cxn>
                <a:cxn ang="0">
                  <a:pos x="7581" y="10461"/>
                </a:cxn>
                <a:cxn ang="0">
                  <a:pos x="7642" y="11506"/>
                </a:cxn>
              </a:cxnLst>
              <a:rect l="0" t="0" r="r" b="b"/>
              <a:pathLst>
                <a:path w="18558" h="11511">
                  <a:moveTo>
                    <a:pt x="7642" y="11506"/>
                  </a:moveTo>
                  <a:lnTo>
                    <a:pt x="18557" y="11510"/>
                  </a:lnTo>
                  <a:lnTo>
                    <a:pt x="18557" y="9819"/>
                  </a:lnTo>
                  <a:lnTo>
                    <a:pt x="0" y="0"/>
                  </a:lnTo>
                  <a:lnTo>
                    <a:pt x="801" y="520"/>
                  </a:lnTo>
                  <a:lnTo>
                    <a:pt x="1462" y="965"/>
                  </a:lnTo>
                  <a:lnTo>
                    <a:pt x="2210" y="1528"/>
                  </a:lnTo>
                  <a:lnTo>
                    <a:pt x="2932" y="2123"/>
                  </a:lnTo>
                  <a:lnTo>
                    <a:pt x="3992" y="3133"/>
                  </a:lnTo>
                  <a:lnTo>
                    <a:pt x="4930" y="4207"/>
                  </a:lnTo>
                  <a:lnTo>
                    <a:pt x="5612" y="5146"/>
                  </a:lnTo>
                  <a:lnTo>
                    <a:pt x="6210" y="6117"/>
                  </a:lnTo>
                  <a:lnTo>
                    <a:pt x="6677" y="7086"/>
                  </a:lnTo>
                  <a:lnTo>
                    <a:pt x="7024" y="7972"/>
                  </a:lnTo>
                  <a:lnTo>
                    <a:pt x="7260" y="8722"/>
                  </a:lnTo>
                  <a:lnTo>
                    <a:pt x="7477" y="9652"/>
                  </a:lnTo>
                  <a:lnTo>
                    <a:pt x="7581" y="10461"/>
                  </a:lnTo>
                  <a:lnTo>
                    <a:pt x="7642" y="11506"/>
                  </a:lnTo>
                </a:path>
              </a:pathLst>
            </a:custGeom>
            <a:gradFill rotWithShape="0">
              <a:gsLst>
                <a:gs pos="0">
                  <a:srgbClr val="3366FF"/>
                </a:gs>
                <a:gs pos="100000">
                  <a:srgbClr val="172F75"/>
                </a:gs>
              </a:gsLst>
              <a:lin ang="10800000" scaled="1"/>
            </a:gradFill>
            <a:ln w="9525">
              <a:noFill/>
              <a:round/>
              <a:headEnd/>
              <a:tailEnd/>
            </a:ln>
          </p:spPr>
          <p:txBody>
            <a:bodyPr wrap="none" anchor="ctr"/>
            <a:lstStyle/>
            <a:p>
              <a:endParaRPr lang="zh-TW" altLang="en-US"/>
            </a:p>
          </p:txBody>
        </p:sp>
        <p:grpSp>
          <p:nvGrpSpPr>
            <p:cNvPr id="2051" name="Group 3"/>
            <p:cNvGrpSpPr>
              <a:grpSpLocks/>
            </p:cNvGrpSpPr>
            <p:nvPr/>
          </p:nvGrpSpPr>
          <p:grpSpPr bwMode="auto">
            <a:xfrm>
              <a:off x="-652" y="978"/>
              <a:ext cx="3930" cy="3333"/>
              <a:chOff x="-652" y="978"/>
              <a:chExt cx="3930" cy="3333"/>
            </a:xfrm>
          </p:grpSpPr>
          <p:sp>
            <p:nvSpPr>
              <p:cNvPr id="2052" name="AutoShape 4"/>
              <p:cNvSpPr>
                <a:spLocks noChangeArrowheads="1"/>
              </p:cNvSpPr>
              <p:nvPr/>
            </p:nvSpPr>
            <p:spPr bwMode="auto">
              <a:xfrm>
                <a:off x="-644" y="978"/>
                <a:ext cx="3923" cy="3334"/>
              </a:xfrm>
              <a:prstGeom prst="roundRect">
                <a:avLst>
                  <a:gd name="adj" fmla="val 28"/>
                </a:avLst>
              </a:prstGeom>
              <a:noFill/>
              <a:ln w="9525">
                <a:noFill/>
                <a:round/>
                <a:headEnd/>
                <a:tailEnd/>
              </a:ln>
            </p:spPr>
            <p:txBody>
              <a:bodyPr wrap="none" anchor="ctr"/>
              <a:lstStyle/>
              <a:p>
                <a:endParaRPr lang="zh-TW" altLang="en-US"/>
              </a:p>
            </p:txBody>
          </p:sp>
          <p:sp>
            <p:nvSpPr>
              <p:cNvPr id="2053" name="Freeform 5"/>
              <p:cNvSpPr>
                <a:spLocks noChangeArrowheads="1"/>
              </p:cNvSpPr>
              <p:nvPr/>
            </p:nvSpPr>
            <p:spPr bwMode="auto">
              <a:xfrm>
                <a:off x="-652" y="978"/>
                <a:ext cx="3929" cy="3334"/>
              </a:xfrm>
              <a:custGeom>
                <a:avLst/>
                <a:gdLst/>
                <a:ahLst/>
                <a:cxnLst>
                  <a:cxn ang="0">
                    <a:pos x="17326" y="14701"/>
                  </a:cxn>
                  <a:cxn ang="0">
                    <a:pos x="17319" y="14325"/>
                  </a:cxn>
                  <a:cxn ang="0">
                    <a:pos x="17299" y="13948"/>
                  </a:cxn>
                  <a:cxn ang="0">
                    <a:pos x="17265" y="13575"/>
                  </a:cxn>
                  <a:cxn ang="0">
                    <a:pos x="17218" y="13204"/>
                  </a:cxn>
                  <a:cxn ang="0">
                    <a:pos x="17157" y="12830"/>
                  </a:cxn>
                  <a:cxn ang="0">
                    <a:pos x="17084" y="12458"/>
                  </a:cxn>
                  <a:cxn ang="0">
                    <a:pos x="16997" y="12086"/>
                  </a:cxn>
                  <a:cxn ang="0">
                    <a:pos x="16896" y="11717"/>
                  </a:cxn>
                  <a:cxn ang="0">
                    <a:pos x="16782" y="11350"/>
                  </a:cxn>
                  <a:cxn ang="0">
                    <a:pos x="16656" y="10984"/>
                  </a:cxn>
                  <a:cxn ang="0">
                    <a:pos x="16516" y="10621"/>
                  </a:cxn>
                  <a:cxn ang="0">
                    <a:pos x="16363" y="10264"/>
                  </a:cxn>
                  <a:cxn ang="0">
                    <a:pos x="16198" y="9907"/>
                  </a:cxn>
                  <a:cxn ang="0">
                    <a:pos x="16019" y="9552"/>
                  </a:cxn>
                  <a:cxn ang="0">
                    <a:pos x="15828" y="9201"/>
                  </a:cxn>
                  <a:cxn ang="0">
                    <a:pos x="15625" y="8853"/>
                  </a:cxn>
                  <a:cxn ang="0">
                    <a:pos x="15410" y="8509"/>
                  </a:cxn>
                  <a:cxn ang="0">
                    <a:pos x="15182" y="8169"/>
                  </a:cxn>
                  <a:cxn ang="0">
                    <a:pos x="14943" y="7832"/>
                  </a:cxn>
                  <a:cxn ang="0">
                    <a:pos x="14690" y="7500"/>
                  </a:cxn>
                  <a:cxn ang="0">
                    <a:pos x="14426" y="7176"/>
                  </a:cxn>
                  <a:cxn ang="0">
                    <a:pos x="14150" y="6853"/>
                  </a:cxn>
                  <a:cxn ang="0">
                    <a:pos x="13864" y="6535"/>
                  </a:cxn>
                  <a:cxn ang="0">
                    <a:pos x="13565" y="6223"/>
                  </a:cxn>
                  <a:cxn ang="0">
                    <a:pos x="13255" y="5915"/>
                  </a:cxn>
                  <a:cxn ang="0">
                    <a:pos x="12934" y="5613"/>
                  </a:cxn>
                  <a:cxn ang="0">
                    <a:pos x="12603" y="5318"/>
                  </a:cxn>
                  <a:cxn ang="0">
                    <a:pos x="12263" y="5028"/>
                  </a:cxn>
                  <a:cxn ang="0">
                    <a:pos x="11912" y="4744"/>
                  </a:cxn>
                  <a:cxn ang="0">
                    <a:pos x="11549" y="4467"/>
                  </a:cxn>
                  <a:cxn ang="0">
                    <a:pos x="11177" y="4199"/>
                  </a:cxn>
                  <a:cxn ang="0">
                    <a:pos x="10797" y="3934"/>
                  </a:cxn>
                  <a:cxn ang="0">
                    <a:pos x="10408" y="3676"/>
                  </a:cxn>
                  <a:cxn ang="0">
                    <a:pos x="10008" y="3425"/>
                  </a:cxn>
                  <a:cxn ang="0">
                    <a:pos x="9599" y="3181"/>
                  </a:cxn>
                  <a:cxn ang="0">
                    <a:pos x="9181" y="2945"/>
                  </a:cxn>
                  <a:cxn ang="0">
                    <a:pos x="8756" y="2716"/>
                  </a:cxn>
                  <a:cxn ang="0">
                    <a:pos x="8324" y="2494"/>
                  </a:cxn>
                  <a:cxn ang="0">
                    <a:pos x="7882" y="2280"/>
                  </a:cxn>
                  <a:cxn ang="0">
                    <a:pos x="7432" y="2074"/>
                  </a:cxn>
                  <a:cxn ang="0">
                    <a:pos x="6975" y="1875"/>
                  </a:cxn>
                  <a:cxn ang="0">
                    <a:pos x="6512" y="1686"/>
                  </a:cxn>
                  <a:cxn ang="0">
                    <a:pos x="6042" y="1504"/>
                  </a:cxn>
                  <a:cxn ang="0">
                    <a:pos x="5565" y="1334"/>
                  </a:cxn>
                  <a:cxn ang="0">
                    <a:pos x="5086" y="1169"/>
                  </a:cxn>
                  <a:cxn ang="0">
                    <a:pos x="4597" y="1013"/>
                  </a:cxn>
                  <a:cxn ang="0">
                    <a:pos x="4104" y="866"/>
                  </a:cxn>
                  <a:cxn ang="0">
                    <a:pos x="3604" y="726"/>
                  </a:cxn>
                  <a:cxn ang="0">
                    <a:pos x="3102" y="595"/>
                  </a:cxn>
                  <a:cxn ang="0">
                    <a:pos x="2594" y="474"/>
                  </a:cxn>
                  <a:cxn ang="0">
                    <a:pos x="2083" y="361"/>
                  </a:cxn>
                  <a:cxn ang="0">
                    <a:pos x="1569" y="257"/>
                  </a:cxn>
                  <a:cxn ang="0">
                    <a:pos x="1049" y="162"/>
                  </a:cxn>
                  <a:cxn ang="0">
                    <a:pos x="526" y="77"/>
                  </a:cxn>
                  <a:cxn ang="0">
                    <a:pos x="0" y="0"/>
                  </a:cxn>
                </a:cxnLst>
                <a:rect l="0" t="0" r="r" b="b"/>
                <a:pathLst>
                  <a:path w="17327" h="14702">
                    <a:moveTo>
                      <a:pt x="17326" y="14701"/>
                    </a:moveTo>
                    <a:lnTo>
                      <a:pt x="17319" y="14325"/>
                    </a:lnTo>
                    <a:lnTo>
                      <a:pt x="17299" y="13948"/>
                    </a:lnTo>
                    <a:lnTo>
                      <a:pt x="17265" y="13575"/>
                    </a:lnTo>
                    <a:lnTo>
                      <a:pt x="17218" y="13204"/>
                    </a:lnTo>
                    <a:lnTo>
                      <a:pt x="17157" y="12830"/>
                    </a:lnTo>
                    <a:lnTo>
                      <a:pt x="17084" y="12458"/>
                    </a:lnTo>
                    <a:lnTo>
                      <a:pt x="16997" y="12086"/>
                    </a:lnTo>
                    <a:lnTo>
                      <a:pt x="16896" y="11717"/>
                    </a:lnTo>
                    <a:lnTo>
                      <a:pt x="16782" y="11350"/>
                    </a:lnTo>
                    <a:lnTo>
                      <a:pt x="16656" y="10984"/>
                    </a:lnTo>
                    <a:lnTo>
                      <a:pt x="16516" y="10621"/>
                    </a:lnTo>
                    <a:lnTo>
                      <a:pt x="16363" y="10264"/>
                    </a:lnTo>
                    <a:lnTo>
                      <a:pt x="16198" y="9907"/>
                    </a:lnTo>
                    <a:lnTo>
                      <a:pt x="16019" y="9552"/>
                    </a:lnTo>
                    <a:lnTo>
                      <a:pt x="15828" y="9201"/>
                    </a:lnTo>
                    <a:lnTo>
                      <a:pt x="15625" y="8853"/>
                    </a:lnTo>
                    <a:lnTo>
                      <a:pt x="15410" y="8509"/>
                    </a:lnTo>
                    <a:lnTo>
                      <a:pt x="15182" y="8169"/>
                    </a:lnTo>
                    <a:lnTo>
                      <a:pt x="14943" y="7832"/>
                    </a:lnTo>
                    <a:lnTo>
                      <a:pt x="14690" y="7500"/>
                    </a:lnTo>
                    <a:lnTo>
                      <a:pt x="14426" y="7176"/>
                    </a:lnTo>
                    <a:lnTo>
                      <a:pt x="14150" y="6853"/>
                    </a:lnTo>
                    <a:lnTo>
                      <a:pt x="13864" y="6535"/>
                    </a:lnTo>
                    <a:lnTo>
                      <a:pt x="13565" y="6223"/>
                    </a:lnTo>
                    <a:lnTo>
                      <a:pt x="13255" y="5915"/>
                    </a:lnTo>
                    <a:lnTo>
                      <a:pt x="12934" y="5613"/>
                    </a:lnTo>
                    <a:lnTo>
                      <a:pt x="12603" y="5318"/>
                    </a:lnTo>
                    <a:lnTo>
                      <a:pt x="12263" y="5028"/>
                    </a:lnTo>
                    <a:lnTo>
                      <a:pt x="11912" y="4744"/>
                    </a:lnTo>
                    <a:lnTo>
                      <a:pt x="11549" y="4467"/>
                    </a:lnTo>
                    <a:lnTo>
                      <a:pt x="11177" y="4199"/>
                    </a:lnTo>
                    <a:lnTo>
                      <a:pt x="10797" y="3934"/>
                    </a:lnTo>
                    <a:lnTo>
                      <a:pt x="10408" y="3676"/>
                    </a:lnTo>
                    <a:lnTo>
                      <a:pt x="10008" y="3425"/>
                    </a:lnTo>
                    <a:lnTo>
                      <a:pt x="9599" y="3181"/>
                    </a:lnTo>
                    <a:lnTo>
                      <a:pt x="9181" y="2945"/>
                    </a:lnTo>
                    <a:lnTo>
                      <a:pt x="8756" y="2716"/>
                    </a:lnTo>
                    <a:lnTo>
                      <a:pt x="8324" y="2494"/>
                    </a:lnTo>
                    <a:lnTo>
                      <a:pt x="7882" y="2280"/>
                    </a:lnTo>
                    <a:lnTo>
                      <a:pt x="7432" y="2074"/>
                    </a:lnTo>
                    <a:lnTo>
                      <a:pt x="6975" y="1875"/>
                    </a:lnTo>
                    <a:lnTo>
                      <a:pt x="6512" y="1686"/>
                    </a:lnTo>
                    <a:lnTo>
                      <a:pt x="6042" y="1504"/>
                    </a:lnTo>
                    <a:lnTo>
                      <a:pt x="5565" y="1334"/>
                    </a:lnTo>
                    <a:lnTo>
                      <a:pt x="5086" y="1169"/>
                    </a:lnTo>
                    <a:lnTo>
                      <a:pt x="4597" y="1013"/>
                    </a:lnTo>
                    <a:lnTo>
                      <a:pt x="4104" y="866"/>
                    </a:lnTo>
                    <a:lnTo>
                      <a:pt x="3604" y="726"/>
                    </a:lnTo>
                    <a:lnTo>
                      <a:pt x="3102" y="595"/>
                    </a:lnTo>
                    <a:lnTo>
                      <a:pt x="2594" y="474"/>
                    </a:lnTo>
                    <a:lnTo>
                      <a:pt x="2083" y="361"/>
                    </a:lnTo>
                    <a:lnTo>
                      <a:pt x="1569" y="257"/>
                    </a:lnTo>
                    <a:lnTo>
                      <a:pt x="1049" y="162"/>
                    </a:lnTo>
                    <a:lnTo>
                      <a:pt x="526" y="77"/>
                    </a:lnTo>
                    <a:lnTo>
                      <a:pt x="0" y="0"/>
                    </a:lnTo>
                  </a:path>
                </a:pathLst>
              </a:custGeom>
              <a:noFill/>
              <a:ln w="12600">
                <a:solidFill>
                  <a:srgbClr val="3366FF"/>
                </a:solidFill>
                <a:round/>
                <a:headEnd/>
                <a:tailEnd/>
              </a:ln>
            </p:spPr>
            <p:txBody>
              <a:bodyPr/>
              <a:lstStyle/>
              <a:p>
                <a:endParaRPr lang="zh-TW" altLang="en-US"/>
              </a:p>
            </p:txBody>
          </p:sp>
        </p:grpSp>
      </p:grpSp>
      <p:sp>
        <p:nvSpPr>
          <p:cNvPr id="2054" name="Rectangle 6"/>
          <p:cNvSpPr>
            <a:spLocks noGrp="1" noChangeArrowheads="1"/>
          </p:cNvSpPr>
          <p:nvPr>
            <p:ph type="title"/>
          </p:nvPr>
        </p:nvSpPr>
        <p:spPr bwMode="auto">
          <a:xfrm>
            <a:off x="1293813" y="515938"/>
            <a:ext cx="7764462" cy="138112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lvl="0"/>
            <a:r>
              <a:rPr lang="en-GB" altLang="zh-TW" smtClean="0"/>
              <a:t>Click to edit the title text format</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457200" rtl="0" fontAlgn="base">
        <a:spcBef>
          <a:spcPct val="0"/>
        </a:spcBef>
        <a:spcAft>
          <a:spcPct val="0"/>
        </a:spcAft>
        <a:buClr>
          <a:srgbClr val="FFCC66"/>
        </a:buClr>
        <a:buSzPct val="100000"/>
        <a:buFont typeface="Arial" charset="0"/>
        <a:defRPr sz="4400">
          <a:solidFill>
            <a:srgbClr val="FFCC66"/>
          </a:solidFill>
          <a:effectLst>
            <a:outerShdw blurRad="38100" dist="38100" dir="2700000" algn="tl">
              <a:srgbClr val="000000"/>
            </a:outerShdw>
          </a:effectLst>
          <a:latin typeface="+mj-lt"/>
          <a:ea typeface="+mj-ea"/>
          <a:cs typeface="+mj-cs"/>
        </a:defRPr>
      </a:lvl1pPr>
      <a:lvl2pPr marL="4318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2pPr>
      <a:lvl3pPr marL="6477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3pPr>
      <a:lvl4pPr marL="8636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4pPr>
      <a:lvl5pPr marL="10795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5pPr>
      <a:lvl6pPr marL="15367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6pPr>
      <a:lvl7pPr marL="19939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7pPr>
      <a:lvl8pPr marL="24511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8pPr>
      <a:lvl9pPr marL="29083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9pPr>
    </p:titleStyle>
    <p:bodyStyle>
      <a:lvl1pPr marL="334963" indent="-334963" algn="l" defTabSz="457200" rtl="0" fontAlgn="base">
        <a:spcBef>
          <a:spcPts val="800"/>
        </a:spcBef>
        <a:spcAft>
          <a:spcPct val="0"/>
        </a:spcAft>
        <a:buClr>
          <a:srgbClr val="3366FF"/>
        </a:buClr>
        <a:buSzPct val="80000"/>
        <a:buFont typeface="Wingdings" pitchFamily="2" charset="2"/>
        <a:buChar char=""/>
        <a:defRPr sz="3200">
          <a:solidFill>
            <a:srgbClr val="FFFFFF"/>
          </a:solidFill>
          <a:latin typeface="+mn-lt"/>
          <a:ea typeface="+mn-ea"/>
          <a:cs typeface="+mn-cs"/>
        </a:defRPr>
      </a:lvl1pPr>
      <a:lvl2pPr marL="735013" indent="-277813" algn="l" defTabSz="457200" rtl="0" fontAlgn="base">
        <a:spcBef>
          <a:spcPts val="700"/>
        </a:spcBef>
        <a:spcAft>
          <a:spcPct val="0"/>
        </a:spcAft>
        <a:buClr>
          <a:srgbClr val="FFFFFF"/>
        </a:buClr>
        <a:buSzPct val="90000"/>
        <a:buFont typeface="Times New Roman" pitchFamily="18" charset="0"/>
        <a:buChar char="–"/>
        <a:defRPr sz="2800">
          <a:solidFill>
            <a:srgbClr val="FFFFFF"/>
          </a:solidFill>
          <a:latin typeface="+mn-lt"/>
          <a:ea typeface="+mn-ea"/>
          <a:cs typeface="+mn-cs"/>
        </a:defRPr>
      </a:lvl2pPr>
      <a:lvl3pPr marL="1143000" indent="-228600" algn="l" defTabSz="457200" rtl="0" fontAlgn="base">
        <a:spcBef>
          <a:spcPts val="600"/>
        </a:spcBef>
        <a:spcAft>
          <a:spcPct val="0"/>
        </a:spcAft>
        <a:buClr>
          <a:srgbClr val="00FFFF"/>
        </a:buClr>
        <a:buSzPct val="60000"/>
        <a:buFont typeface="Wingdings" pitchFamily="2" charset="2"/>
        <a:buChar char=""/>
        <a:defRPr sz="2400">
          <a:solidFill>
            <a:srgbClr val="FFFFFF"/>
          </a:solidFill>
          <a:latin typeface="+mn-lt"/>
          <a:ea typeface="+mn-ea"/>
          <a:cs typeface="+mn-cs"/>
        </a:defRPr>
      </a:lvl3pPr>
      <a:lvl4pPr marL="1600200" indent="-228600" algn="l" defTabSz="457200" rtl="0" fontAlgn="base">
        <a:spcBef>
          <a:spcPts val="500"/>
        </a:spcBef>
        <a:spcAft>
          <a:spcPct val="0"/>
        </a:spcAft>
        <a:buClr>
          <a:srgbClr val="FFFFFF"/>
        </a:buClr>
        <a:buSzPct val="100000"/>
        <a:buFont typeface="Times New Roman" pitchFamily="18" charset="0"/>
        <a:buChar char="–"/>
        <a:defRPr sz="2000">
          <a:solidFill>
            <a:srgbClr val="FFFFFF"/>
          </a:solidFill>
          <a:latin typeface="+mn-lt"/>
          <a:ea typeface="+mn-ea"/>
          <a:cs typeface="+mn-cs"/>
        </a:defRPr>
      </a:lvl4pPr>
      <a:lvl5pPr marL="2057400" indent="-228600" algn="l" defTabSz="457200" rtl="0" fontAlgn="base">
        <a:spcBef>
          <a:spcPts val="500"/>
        </a:spcBef>
        <a:spcAft>
          <a:spcPct val="0"/>
        </a:spcAft>
        <a:buClr>
          <a:srgbClr val="FFFFFF"/>
        </a:buClr>
        <a:buSzPct val="100000"/>
        <a:buFont typeface="Times New Roman" pitchFamily="18" charset="0"/>
        <a:buChar char="•"/>
        <a:defRPr sz="2000">
          <a:solidFill>
            <a:srgbClr val="FFFFFF"/>
          </a:solidFill>
          <a:latin typeface="+mn-lt"/>
          <a:ea typeface="+mn-ea"/>
          <a:cs typeface="+mn-cs"/>
        </a:defRPr>
      </a:lvl5pPr>
      <a:lvl6pPr marL="2514600" indent="-228600" algn="l" defTabSz="457200" rtl="0" fontAlgn="base">
        <a:spcBef>
          <a:spcPts val="500"/>
        </a:spcBef>
        <a:spcAft>
          <a:spcPct val="0"/>
        </a:spcAft>
        <a:buClr>
          <a:srgbClr val="FFFFFF"/>
        </a:buClr>
        <a:buSzPct val="100000"/>
        <a:buFont typeface="Times New Roman" pitchFamily="18" charset="0"/>
        <a:buChar char="•"/>
        <a:defRPr sz="2000">
          <a:solidFill>
            <a:srgbClr val="FFFFFF"/>
          </a:solidFill>
          <a:latin typeface="+mn-lt"/>
          <a:ea typeface="+mn-ea"/>
          <a:cs typeface="+mn-cs"/>
        </a:defRPr>
      </a:lvl6pPr>
      <a:lvl7pPr marL="2971800" indent="-228600" algn="l" defTabSz="457200" rtl="0" fontAlgn="base">
        <a:spcBef>
          <a:spcPts val="500"/>
        </a:spcBef>
        <a:spcAft>
          <a:spcPct val="0"/>
        </a:spcAft>
        <a:buClr>
          <a:srgbClr val="FFFFFF"/>
        </a:buClr>
        <a:buSzPct val="100000"/>
        <a:buFont typeface="Times New Roman" pitchFamily="18" charset="0"/>
        <a:buChar char="•"/>
        <a:defRPr sz="2000">
          <a:solidFill>
            <a:srgbClr val="FFFFFF"/>
          </a:solidFill>
          <a:latin typeface="+mn-lt"/>
          <a:ea typeface="+mn-ea"/>
          <a:cs typeface="+mn-cs"/>
        </a:defRPr>
      </a:lvl7pPr>
      <a:lvl8pPr marL="3429000" indent="-228600" algn="l" defTabSz="457200" rtl="0" fontAlgn="base">
        <a:spcBef>
          <a:spcPts val="500"/>
        </a:spcBef>
        <a:spcAft>
          <a:spcPct val="0"/>
        </a:spcAft>
        <a:buClr>
          <a:srgbClr val="FFFFFF"/>
        </a:buClr>
        <a:buSzPct val="100000"/>
        <a:buFont typeface="Times New Roman" pitchFamily="18" charset="0"/>
        <a:buChar char="•"/>
        <a:defRPr sz="2000">
          <a:solidFill>
            <a:srgbClr val="FFFFFF"/>
          </a:solidFill>
          <a:latin typeface="+mn-lt"/>
          <a:ea typeface="+mn-ea"/>
          <a:cs typeface="+mn-cs"/>
        </a:defRPr>
      </a:lvl8pPr>
      <a:lvl9pPr marL="3886200" indent="-228600" algn="l" defTabSz="457200" rtl="0" fontAlgn="base">
        <a:spcBef>
          <a:spcPts val="500"/>
        </a:spcBef>
        <a:spcAft>
          <a:spcPct val="0"/>
        </a:spcAft>
        <a:buClr>
          <a:srgbClr val="FFFFFF"/>
        </a:buClr>
        <a:buSzPct val="100000"/>
        <a:buFont typeface="Times New Roman" pitchFamily="18" charset="0"/>
        <a:buChar char="•"/>
        <a:defRPr sz="2000">
          <a:solidFill>
            <a:srgbClr val="FFFFFF"/>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00"/>
            </a:gs>
            <a:gs pos="100000">
              <a:srgbClr val="0000FF"/>
            </a:gs>
          </a:gsLst>
          <a:lin ang="10800000" scaled="1"/>
        </a:gradFill>
        <a:effectLst/>
      </p:bgPr>
    </p:bg>
    <p:spTree>
      <p:nvGrpSpPr>
        <p:cNvPr id="1" name=""/>
        <p:cNvGrpSpPr/>
        <p:nvPr/>
      </p:nvGrpSpPr>
      <p:grpSpPr>
        <a:xfrm>
          <a:off x="0" y="0"/>
          <a:ext cx="0" cy="0"/>
          <a:chOff x="0" y="0"/>
          <a:chExt cx="0" cy="0"/>
        </a:xfrm>
      </p:grpSpPr>
      <p:grpSp>
        <p:nvGrpSpPr>
          <p:cNvPr id="3073" name="Group 1"/>
          <p:cNvGrpSpPr>
            <a:grpSpLocks/>
          </p:cNvGrpSpPr>
          <p:nvPr/>
        </p:nvGrpSpPr>
        <p:grpSpPr bwMode="auto">
          <a:xfrm>
            <a:off x="0" y="1588"/>
            <a:ext cx="9124950" cy="6837362"/>
            <a:chOff x="0" y="1"/>
            <a:chExt cx="5748" cy="4307"/>
          </a:xfrm>
        </p:grpSpPr>
        <p:sp>
          <p:nvSpPr>
            <p:cNvPr id="3074" name="Freeform 2"/>
            <p:cNvSpPr>
              <a:spLocks noChangeArrowheads="1"/>
            </p:cNvSpPr>
            <p:nvPr/>
          </p:nvSpPr>
          <p:spPr bwMode="auto">
            <a:xfrm>
              <a:off x="3392" y="998"/>
              <a:ext cx="2357" cy="3311"/>
            </a:xfrm>
            <a:custGeom>
              <a:avLst/>
              <a:gdLst/>
              <a:ahLst/>
              <a:cxnLst>
                <a:cxn ang="0">
                  <a:pos x="8398" y="14594"/>
                </a:cxn>
                <a:cxn ang="0">
                  <a:pos x="10394" y="14598"/>
                </a:cxn>
                <a:cxn ang="0">
                  <a:pos x="10394" y="6331"/>
                </a:cxn>
                <a:cxn ang="0">
                  <a:pos x="0" y="0"/>
                </a:cxn>
                <a:cxn ang="0">
                  <a:pos x="885" y="660"/>
                </a:cxn>
                <a:cxn ang="0">
                  <a:pos x="1614" y="1229"/>
                </a:cxn>
                <a:cxn ang="0">
                  <a:pos x="2434" y="1942"/>
                </a:cxn>
                <a:cxn ang="0">
                  <a:pos x="3225" y="2696"/>
                </a:cxn>
                <a:cxn ang="0">
                  <a:pos x="4390" y="3977"/>
                </a:cxn>
                <a:cxn ang="0">
                  <a:pos x="5424" y="5340"/>
                </a:cxn>
                <a:cxn ang="0">
                  <a:pos x="6170" y="6529"/>
                </a:cxn>
                <a:cxn ang="0">
                  <a:pos x="6823" y="7758"/>
                </a:cxn>
                <a:cxn ang="0">
                  <a:pos x="7341" y="8987"/>
                </a:cxn>
                <a:cxn ang="0">
                  <a:pos x="7720" y="10113"/>
                </a:cxn>
                <a:cxn ang="0">
                  <a:pos x="7975" y="11064"/>
                </a:cxn>
                <a:cxn ang="0">
                  <a:pos x="8213" y="12240"/>
                </a:cxn>
                <a:cxn ang="0">
                  <a:pos x="8332" y="13272"/>
                </a:cxn>
                <a:cxn ang="0">
                  <a:pos x="8398" y="14594"/>
                </a:cxn>
              </a:cxnLst>
              <a:rect l="0" t="0" r="r" b="b"/>
              <a:pathLst>
                <a:path w="10395" h="14599">
                  <a:moveTo>
                    <a:pt x="8398" y="14594"/>
                  </a:moveTo>
                  <a:lnTo>
                    <a:pt x="10394" y="14598"/>
                  </a:lnTo>
                  <a:lnTo>
                    <a:pt x="10394" y="6331"/>
                  </a:lnTo>
                  <a:lnTo>
                    <a:pt x="0" y="0"/>
                  </a:lnTo>
                  <a:lnTo>
                    <a:pt x="885" y="660"/>
                  </a:lnTo>
                  <a:lnTo>
                    <a:pt x="1614" y="1229"/>
                  </a:lnTo>
                  <a:lnTo>
                    <a:pt x="2434" y="1942"/>
                  </a:lnTo>
                  <a:lnTo>
                    <a:pt x="3225" y="2696"/>
                  </a:lnTo>
                  <a:lnTo>
                    <a:pt x="4390" y="3977"/>
                  </a:lnTo>
                  <a:lnTo>
                    <a:pt x="5424" y="5340"/>
                  </a:lnTo>
                  <a:lnTo>
                    <a:pt x="6170" y="6529"/>
                  </a:lnTo>
                  <a:lnTo>
                    <a:pt x="6823" y="7758"/>
                  </a:lnTo>
                  <a:lnTo>
                    <a:pt x="7341" y="8987"/>
                  </a:lnTo>
                  <a:lnTo>
                    <a:pt x="7720" y="10113"/>
                  </a:lnTo>
                  <a:lnTo>
                    <a:pt x="7975" y="11064"/>
                  </a:lnTo>
                  <a:lnTo>
                    <a:pt x="8213" y="12240"/>
                  </a:lnTo>
                  <a:lnTo>
                    <a:pt x="8332" y="13272"/>
                  </a:lnTo>
                  <a:lnTo>
                    <a:pt x="8398" y="14594"/>
                  </a:lnTo>
                </a:path>
              </a:pathLst>
            </a:custGeom>
            <a:gradFill rotWithShape="0">
              <a:gsLst>
                <a:gs pos="0">
                  <a:srgbClr val="3366FF"/>
                </a:gs>
                <a:gs pos="100000">
                  <a:srgbClr val="172F75"/>
                </a:gs>
              </a:gsLst>
              <a:lin ang="10800000" scaled="1"/>
            </a:gradFill>
            <a:ln w="9525">
              <a:noFill/>
              <a:round/>
              <a:headEnd/>
              <a:tailEnd/>
            </a:ln>
          </p:spPr>
          <p:txBody>
            <a:bodyPr wrap="none" anchor="ctr"/>
            <a:lstStyle/>
            <a:p>
              <a:endParaRPr lang="zh-TW" altLang="en-US"/>
            </a:p>
          </p:txBody>
        </p:sp>
        <p:grpSp>
          <p:nvGrpSpPr>
            <p:cNvPr id="3075" name="Group 3"/>
            <p:cNvGrpSpPr>
              <a:grpSpLocks/>
            </p:cNvGrpSpPr>
            <p:nvPr/>
          </p:nvGrpSpPr>
          <p:grpSpPr bwMode="auto">
            <a:xfrm>
              <a:off x="0" y="1"/>
              <a:ext cx="5291" cy="4304"/>
              <a:chOff x="0" y="1"/>
              <a:chExt cx="5291" cy="4304"/>
            </a:xfrm>
          </p:grpSpPr>
          <p:sp>
            <p:nvSpPr>
              <p:cNvPr id="3076" name="AutoShape 4"/>
              <p:cNvSpPr>
                <a:spLocks noChangeArrowheads="1"/>
              </p:cNvSpPr>
              <p:nvPr/>
            </p:nvSpPr>
            <p:spPr bwMode="auto">
              <a:xfrm>
                <a:off x="0" y="1"/>
                <a:ext cx="5292" cy="4305"/>
              </a:xfrm>
              <a:prstGeom prst="roundRect">
                <a:avLst>
                  <a:gd name="adj" fmla="val 23"/>
                </a:avLst>
              </a:prstGeom>
              <a:noFill/>
              <a:ln w="9525">
                <a:noFill/>
                <a:round/>
                <a:headEnd/>
                <a:tailEnd/>
              </a:ln>
            </p:spPr>
            <p:txBody>
              <a:bodyPr wrap="none" anchor="ctr"/>
              <a:lstStyle/>
              <a:p>
                <a:endParaRPr lang="zh-TW" altLang="en-US"/>
              </a:p>
            </p:txBody>
          </p:sp>
          <p:sp>
            <p:nvSpPr>
              <p:cNvPr id="3077" name="Freeform 5"/>
              <p:cNvSpPr>
                <a:spLocks noChangeArrowheads="1"/>
              </p:cNvSpPr>
              <p:nvPr/>
            </p:nvSpPr>
            <p:spPr bwMode="auto">
              <a:xfrm>
                <a:off x="0" y="1"/>
                <a:ext cx="5291" cy="4304"/>
              </a:xfrm>
              <a:custGeom>
                <a:avLst/>
                <a:gdLst/>
                <a:ahLst/>
                <a:cxnLst>
                  <a:cxn ang="0">
                    <a:pos x="23329" y="18980"/>
                  </a:cxn>
                  <a:cxn ang="0">
                    <a:pos x="23322" y="18498"/>
                  </a:cxn>
                  <a:cxn ang="0">
                    <a:pos x="23299" y="18017"/>
                  </a:cxn>
                  <a:cxn ang="0">
                    <a:pos x="23262" y="17537"/>
                  </a:cxn>
                  <a:cxn ang="0">
                    <a:pos x="23209" y="17059"/>
                  </a:cxn>
                  <a:cxn ang="0">
                    <a:pos x="23142" y="16585"/>
                  </a:cxn>
                  <a:cxn ang="0">
                    <a:pos x="23060" y="16108"/>
                  </a:cxn>
                  <a:cxn ang="0">
                    <a:pos x="22963" y="15633"/>
                  </a:cxn>
                  <a:cxn ang="0">
                    <a:pos x="22851" y="15161"/>
                  </a:cxn>
                  <a:cxn ang="0">
                    <a:pos x="22725" y="14690"/>
                  </a:cxn>
                  <a:cxn ang="0">
                    <a:pos x="22584" y="14222"/>
                  </a:cxn>
                  <a:cxn ang="0">
                    <a:pos x="22428" y="13758"/>
                  </a:cxn>
                  <a:cxn ang="0">
                    <a:pos x="22258" y="13296"/>
                  </a:cxn>
                  <a:cxn ang="0">
                    <a:pos x="22074" y="12841"/>
                  </a:cxn>
                  <a:cxn ang="0">
                    <a:pos x="21876" y="12388"/>
                  </a:cxn>
                  <a:cxn ang="0">
                    <a:pos x="21663" y="11938"/>
                  </a:cxn>
                  <a:cxn ang="0">
                    <a:pos x="21436" y="11497"/>
                  </a:cxn>
                  <a:cxn ang="0">
                    <a:pos x="21196" y="11057"/>
                  </a:cxn>
                  <a:cxn ang="0">
                    <a:pos x="20943" y="10623"/>
                  </a:cxn>
                  <a:cxn ang="0">
                    <a:pos x="20676" y="10193"/>
                  </a:cxn>
                  <a:cxn ang="0">
                    <a:pos x="20401" y="9769"/>
                  </a:cxn>
                  <a:cxn ang="0">
                    <a:pos x="20107" y="9352"/>
                  </a:cxn>
                  <a:cxn ang="0">
                    <a:pos x="19800" y="8940"/>
                  </a:cxn>
                  <a:cxn ang="0">
                    <a:pos x="19481" y="8534"/>
                  </a:cxn>
                  <a:cxn ang="0">
                    <a:pos x="19149" y="8136"/>
                  </a:cxn>
                  <a:cxn ang="0">
                    <a:pos x="18805" y="7745"/>
                  </a:cxn>
                  <a:cxn ang="0">
                    <a:pos x="18448" y="7360"/>
                  </a:cxn>
                  <a:cxn ang="0">
                    <a:pos x="18080" y="6987"/>
                  </a:cxn>
                  <a:cxn ang="0">
                    <a:pos x="17701" y="6617"/>
                  </a:cxn>
                  <a:cxn ang="0">
                    <a:pos x="17312" y="6256"/>
                  </a:cxn>
                  <a:cxn ang="0">
                    <a:pos x="16910" y="5904"/>
                  </a:cxn>
                  <a:cxn ang="0">
                    <a:pos x="16496" y="5561"/>
                  </a:cxn>
                  <a:cxn ang="0">
                    <a:pos x="16072" y="5225"/>
                  </a:cxn>
                  <a:cxn ang="0">
                    <a:pos x="15638" y="4897"/>
                  </a:cxn>
                  <a:cxn ang="0">
                    <a:pos x="15193" y="4579"/>
                  </a:cxn>
                  <a:cxn ang="0">
                    <a:pos x="14739" y="4270"/>
                  </a:cxn>
                  <a:cxn ang="0">
                    <a:pos x="14279" y="3970"/>
                  </a:cxn>
                  <a:cxn ang="0">
                    <a:pos x="13809" y="3680"/>
                  </a:cxn>
                  <a:cxn ang="0">
                    <a:pos x="13327" y="3401"/>
                  </a:cxn>
                  <a:cxn ang="0">
                    <a:pos x="12837" y="3131"/>
                  </a:cxn>
                  <a:cxn ang="0">
                    <a:pos x="12341" y="2871"/>
                  </a:cxn>
                  <a:cxn ang="0">
                    <a:pos x="11834" y="2621"/>
                  </a:cxn>
                  <a:cxn ang="0">
                    <a:pos x="11321" y="2382"/>
                  </a:cxn>
                  <a:cxn ang="0">
                    <a:pos x="10801" y="2158"/>
                  </a:cxn>
                  <a:cxn ang="0">
                    <a:pos x="10273" y="1940"/>
                  </a:cxn>
                  <a:cxn ang="0">
                    <a:pos x="9739" y="1735"/>
                  </a:cxn>
                  <a:cxn ang="0">
                    <a:pos x="9198" y="1540"/>
                  </a:cxn>
                  <a:cxn ang="0">
                    <a:pos x="8655" y="1356"/>
                  </a:cxn>
                  <a:cxn ang="0">
                    <a:pos x="8102" y="1184"/>
                  </a:cxn>
                  <a:cxn ang="0">
                    <a:pos x="7546" y="1022"/>
                  </a:cxn>
                  <a:cxn ang="0">
                    <a:pos x="6984" y="872"/>
                  </a:cxn>
                  <a:cxn ang="0">
                    <a:pos x="6417" y="734"/>
                  </a:cxn>
                  <a:cxn ang="0">
                    <a:pos x="5846" y="607"/>
                  </a:cxn>
                  <a:cxn ang="0">
                    <a:pos x="5271" y="492"/>
                  </a:cxn>
                  <a:cxn ang="0">
                    <a:pos x="4695" y="389"/>
                  </a:cxn>
                  <a:cxn ang="0">
                    <a:pos x="4114" y="298"/>
                  </a:cxn>
                  <a:cxn ang="0">
                    <a:pos x="3530" y="219"/>
                  </a:cxn>
                  <a:cxn ang="0">
                    <a:pos x="2944" y="152"/>
                  </a:cxn>
                  <a:cxn ang="0">
                    <a:pos x="2361" y="98"/>
                  </a:cxn>
                  <a:cxn ang="0">
                    <a:pos x="1771" y="55"/>
                  </a:cxn>
                  <a:cxn ang="0">
                    <a:pos x="1182" y="24"/>
                  </a:cxn>
                  <a:cxn ang="0">
                    <a:pos x="591" y="6"/>
                  </a:cxn>
                  <a:cxn ang="0">
                    <a:pos x="0" y="0"/>
                  </a:cxn>
                </a:cxnLst>
                <a:rect l="0" t="0" r="r" b="b"/>
                <a:pathLst>
                  <a:path w="23330" h="18981">
                    <a:moveTo>
                      <a:pt x="23329" y="18980"/>
                    </a:moveTo>
                    <a:lnTo>
                      <a:pt x="23322" y="18498"/>
                    </a:lnTo>
                    <a:lnTo>
                      <a:pt x="23299" y="18017"/>
                    </a:lnTo>
                    <a:lnTo>
                      <a:pt x="23262" y="17537"/>
                    </a:lnTo>
                    <a:lnTo>
                      <a:pt x="23209" y="17059"/>
                    </a:lnTo>
                    <a:lnTo>
                      <a:pt x="23142" y="16585"/>
                    </a:lnTo>
                    <a:lnTo>
                      <a:pt x="23060" y="16108"/>
                    </a:lnTo>
                    <a:lnTo>
                      <a:pt x="22963" y="15633"/>
                    </a:lnTo>
                    <a:lnTo>
                      <a:pt x="22851" y="15161"/>
                    </a:lnTo>
                    <a:lnTo>
                      <a:pt x="22725" y="14690"/>
                    </a:lnTo>
                    <a:lnTo>
                      <a:pt x="22584" y="14222"/>
                    </a:lnTo>
                    <a:lnTo>
                      <a:pt x="22428" y="13758"/>
                    </a:lnTo>
                    <a:lnTo>
                      <a:pt x="22258" y="13296"/>
                    </a:lnTo>
                    <a:lnTo>
                      <a:pt x="22074" y="12841"/>
                    </a:lnTo>
                    <a:lnTo>
                      <a:pt x="21876" y="12388"/>
                    </a:lnTo>
                    <a:lnTo>
                      <a:pt x="21663" y="11938"/>
                    </a:lnTo>
                    <a:lnTo>
                      <a:pt x="21436" y="11497"/>
                    </a:lnTo>
                    <a:lnTo>
                      <a:pt x="21196" y="11057"/>
                    </a:lnTo>
                    <a:lnTo>
                      <a:pt x="20943" y="10623"/>
                    </a:lnTo>
                    <a:lnTo>
                      <a:pt x="20676" y="10193"/>
                    </a:lnTo>
                    <a:lnTo>
                      <a:pt x="20401" y="9769"/>
                    </a:lnTo>
                    <a:lnTo>
                      <a:pt x="20107" y="9352"/>
                    </a:lnTo>
                    <a:lnTo>
                      <a:pt x="19800" y="8940"/>
                    </a:lnTo>
                    <a:lnTo>
                      <a:pt x="19481" y="8534"/>
                    </a:lnTo>
                    <a:lnTo>
                      <a:pt x="19149" y="8136"/>
                    </a:lnTo>
                    <a:lnTo>
                      <a:pt x="18805" y="7745"/>
                    </a:lnTo>
                    <a:lnTo>
                      <a:pt x="18448" y="7360"/>
                    </a:lnTo>
                    <a:lnTo>
                      <a:pt x="18080" y="6987"/>
                    </a:lnTo>
                    <a:lnTo>
                      <a:pt x="17701" y="6617"/>
                    </a:lnTo>
                    <a:lnTo>
                      <a:pt x="17312" y="6256"/>
                    </a:lnTo>
                    <a:lnTo>
                      <a:pt x="16910" y="5904"/>
                    </a:lnTo>
                    <a:lnTo>
                      <a:pt x="16496" y="5561"/>
                    </a:lnTo>
                    <a:lnTo>
                      <a:pt x="16072" y="5225"/>
                    </a:lnTo>
                    <a:lnTo>
                      <a:pt x="15638" y="4897"/>
                    </a:lnTo>
                    <a:lnTo>
                      <a:pt x="15193" y="4579"/>
                    </a:lnTo>
                    <a:lnTo>
                      <a:pt x="14739" y="4270"/>
                    </a:lnTo>
                    <a:lnTo>
                      <a:pt x="14279" y="3970"/>
                    </a:lnTo>
                    <a:lnTo>
                      <a:pt x="13809" y="3680"/>
                    </a:lnTo>
                    <a:lnTo>
                      <a:pt x="13327" y="3401"/>
                    </a:lnTo>
                    <a:lnTo>
                      <a:pt x="12837" y="3131"/>
                    </a:lnTo>
                    <a:lnTo>
                      <a:pt x="12341" y="2871"/>
                    </a:lnTo>
                    <a:lnTo>
                      <a:pt x="11834" y="2621"/>
                    </a:lnTo>
                    <a:lnTo>
                      <a:pt x="11321" y="2382"/>
                    </a:lnTo>
                    <a:lnTo>
                      <a:pt x="10801" y="2158"/>
                    </a:lnTo>
                    <a:lnTo>
                      <a:pt x="10273" y="1940"/>
                    </a:lnTo>
                    <a:lnTo>
                      <a:pt x="9739" y="1735"/>
                    </a:lnTo>
                    <a:lnTo>
                      <a:pt x="9198" y="1540"/>
                    </a:lnTo>
                    <a:lnTo>
                      <a:pt x="8655" y="1356"/>
                    </a:lnTo>
                    <a:lnTo>
                      <a:pt x="8102" y="1184"/>
                    </a:lnTo>
                    <a:lnTo>
                      <a:pt x="7546" y="1022"/>
                    </a:lnTo>
                    <a:lnTo>
                      <a:pt x="6984" y="872"/>
                    </a:lnTo>
                    <a:lnTo>
                      <a:pt x="6417" y="734"/>
                    </a:lnTo>
                    <a:lnTo>
                      <a:pt x="5846" y="607"/>
                    </a:lnTo>
                    <a:lnTo>
                      <a:pt x="5271" y="492"/>
                    </a:lnTo>
                    <a:lnTo>
                      <a:pt x="4695" y="389"/>
                    </a:lnTo>
                    <a:lnTo>
                      <a:pt x="4114" y="298"/>
                    </a:lnTo>
                    <a:lnTo>
                      <a:pt x="3530" y="219"/>
                    </a:lnTo>
                    <a:lnTo>
                      <a:pt x="2944" y="152"/>
                    </a:lnTo>
                    <a:lnTo>
                      <a:pt x="2361" y="98"/>
                    </a:lnTo>
                    <a:lnTo>
                      <a:pt x="1771" y="55"/>
                    </a:lnTo>
                    <a:lnTo>
                      <a:pt x="1182" y="24"/>
                    </a:lnTo>
                    <a:lnTo>
                      <a:pt x="591" y="6"/>
                    </a:lnTo>
                    <a:lnTo>
                      <a:pt x="0" y="0"/>
                    </a:lnTo>
                  </a:path>
                </a:pathLst>
              </a:custGeom>
              <a:noFill/>
              <a:ln w="12600">
                <a:solidFill>
                  <a:srgbClr val="3366FF"/>
                </a:solidFill>
                <a:round/>
                <a:headEnd/>
                <a:tailEnd/>
              </a:ln>
            </p:spPr>
            <p:txBody>
              <a:bodyPr/>
              <a:lstStyle/>
              <a:p>
                <a:endParaRPr lang="zh-TW" altLang="en-US"/>
              </a:p>
            </p:txBody>
          </p:sp>
        </p:grpSp>
      </p:grpSp>
      <p:sp>
        <p:nvSpPr>
          <p:cNvPr id="3078" name="Rectangle 6"/>
          <p:cNvSpPr>
            <a:spLocks noGrp="1" noChangeArrowheads="1"/>
          </p:cNvSpPr>
          <p:nvPr>
            <p:ph type="title"/>
          </p:nvPr>
        </p:nvSpPr>
        <p:spPr bwMode="auto">
          <a:xfrm>
            <a:off x="685800" y="488950"/>
            <a:ext cx="7764463" cy="138112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lvl="0"/>
            <a:r>
              <a:rPr lang="en-GB" altLang="zh-TW" smtClean="0"/>
              <a:t>Click to edit the title text format</a:t>
            </a:r>
          </a:p>
        </p:txBody>
      </p:sp>
      <p:sp>
        <p:nvSpPr>
          <p:cNvPr id="3079" name="Rectangle 7"/>
          <p:cNvSpPr>
            <a:spLocks noGrp="1" noChangeArrowheads="1"/>
          </p:cNvSpPr>
          <p:nvPr>
            <p:ph type="body" idx="1"/>
          </p:nvPr>
        </p:nvSpPr>
        <p:spPr bwMode="auto">
          <a:xfrm>
            <a:off x="685800" y="1981200"/>
            <a:ext cx="7764463" cy="410686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ltLang="zh-TW" smtClean="0"/>
              <a:t>Click to edit the outline text format</a:t>
            </a:r>
          </a:p>
          <a:p>
            <a:pPr lvl="1"/>
            <a:r>
              <a:rPr lang="en-GB" altLang="zh-TW" smtClean="0"/>
              <a:t>Second Outline Level</a:t>
            </a:r>
          </a:p>
          <a:p>
            <a:pPr lvl="2"/>
            <a:r>
              <a:rPr lang="en-GB" altLang="zh-TW" smtClean="0"/>
              <a:t>Third Outline Level</a:t>
            </a:r>
          </a:p>
          <a:p>
            <a:pPr lvl="3"/>
            <a:r>
              <a:rPr lang="en-GB" altLang="zh-TW" smtClean="0"/>
              <a:t>Fourth Outline Level</a:t>
            </a:r>
          </a:p>
          <a:p>
            <a:pPr lvl="4"/>
            <a:r>
              <a:rPr lang="en-GB" altLang="zh-TW" smtClean="0"/>
              <a:t>Fifth Outline Level</a:t>
            </a:r>
          </a:p>
          <a:p>
            <a:pPr lvl="4"/>
            <a:r>
              <a:rPr lang="en-GB" altLang="zh-TW" smtClean="0"/>
              <a:t>Sixth Outline Level</a:t>
            </a:r>
          </a:p>
          <a:p>
            <a:pPr lvl="4"/>
            <a:r>
              <a:rPr lang="en-GB" altLang="zh-TW" smtClean="0"/>
              <a:t>Seventh Outline Level</a:t>
            </a:r>
          </a:p>
          <a:p>
            <a:pPr lvl="4"/>
            <a:r>
              <a:rPr lang="en-GB" altLang="zh-TW" smtClean="0"/>
              <a:t>Eighth Outline Level</a:t>
            </a:r>
          </a:p>
          <a:p>
            <a:pPr lvl="4"/>
            <a:r>
              <a:rPr lang="en-GB" altLang="zh-TW" smtClean="0"/>
              <a:t>Ninth Outline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fontAlgn="base">
        <a:spcBef>
          <a:spcPct val="0"/>
        </a:spcBef>
        <a:spcAft>
          <a:spcPct val="0"/>
        </a:spcAft>
        <a:buClr>
          <a:srgbClr val="FFCC66"/>
        </a:buClr>
        <a:buSzPct val="100000"/>
        <a:buFont typeface="Arial" charset="0"/>
        <a:defRPr sz="4400">
          <a:solidFill>
            <a:srgbClr val="FFCC66"/>
          </a:solidFill>
          <a:effectLst>
            <a:outerShdw blurRad="38100" dist="38100" dir="2700000" algn="tl">
              <a:srgbClr val="000000"/>
            </a:outerShdw>
          </a:effectLst>
          <a:latin typeface="+mj-lt"/>
          <a:ea typeface="+mj-ea"/>
          <a:cs typeface="+mj-cs"/>
        </a:defRPr>
      </a:lvl1pPr>
      <a:lvl2pPr marL="4318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2pPr>
      <a:lvl3pPr marL="6477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3pPr>
      <a:lvl4pPr marL="8636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4pPr>
      <a:lvl5pPr marL="10795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5pPr>
      <a:lvl6pPr marL="15367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6pPr>
      <a:lvl7pPr marL="19939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7pPr>
      <a:lvl8pPr marL="24511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8pPr>
      <a:lvl9pPr marL="2908300" indent="-215900" algn="l" defTabSz="457200" rtl="0" fontAlgn="base">
        <a:spcBef>
          <a:spcPct val="0"/>
        </a:spcBef>
        <a:spcAft>
          <a:spcPct val="0"/>
        </a:spcAft>
        <a:buClr>
          <a:srgbClr val="FFFFFF"/>
        </a:buClr>
        <a:buSzPct val="45000"/>
        <a:buFont typeface="StarSymbol" charset="0"/>
        <a:defRPr sz="4400">
          <a:solidFill>
            <a:srgbClr val="000000"/>
          </a:solidFill>
          <a:latin typeface="Times New Roman" pitchFamily="18" charset="0"/>
          <a:ea typeface="Arial Unicode MS" pitchFamily="34" charset="-128"/>
          <a:cs typeface="Arial Unicode MS" pitchFamily="34" charset="-128"/>
        </a:defRPr>
      </a:lvl9pPr>
    </p:titleStyle>
    <p:bodyStyle>
      <a:lvl1pPr marL="334963" indent="-334963" algn="l" defTabSz="457200" rtl="0" fontAlgn="base">
        <a:spcBef>
          <a:spcPts val="800"/>
        </a:spcBef>
        <a:spcAft>
          <a:spcPct val="0"/>
        </a:spcAft>
        <a:buClr>
          <a:srgbClr val="3366FF"/>
        </a:buClr>
        <a:buSzPct val="80000"/>
        <a:buFont typeface="Wingdings" pitchFamily="2" charset="2"/>
        <a:buChar char=""/>
        <a:defRPr sz="3200">
          <a:solidFill>
            <a:srgbClr val="FFFFFF"/>
          </a:solidFill>
          <a:latin typeface="+mn-lt"/>
          <a:ea typeface="+mn-ea"/>
          <a:cs typeface="+mn-cs"/>
        </a:defRPr>
      </a:lvl1pPr>
      <a:lvl2pPr marL="735013" indent="-277813" algn="l" defTabSz="457200" rtl="0" fontAlgn="base">
        <a:spcBef>
          <a:spcPts val="700"/>
        </a:spcBef>
        <a:spcAft>
          <a:spcPct val="0"/>
        </a:spcAft>
        <a:buClr>
          <a:srgbClr val="FFFFFF"/>
        </a:buClr>
        <a:buSzPct val="90000"/>
        <a:buFont typeface="Times New Roman" pitchFamily="18" charset="0"/>
        <a:buChar char="–"/>
        <a:defRPr sz="2800">
          <a:solidFill>
            <a:srgbClr val="FFFFFF"/>
          </a:solidFill>
          <a:latin typeface="+mn-lt"/>
          <a:ea typeface="+mn-ea"/>
          <a:cs typeface="+mn-cs"/>
        </a:defRPr>
      </a:lvl2pPr>
      <a:lvl3pPr marL="1143000" indent="-228600" algn="l" defTabSz="457200" rtl="0" fontAlgn="base">
        <a:spcBef>
          <a:spcPts val="600"/>
        </a:spcBef>
        <a:spcAft>
          <a:spcPct val="0"/>
        </a:spcAft>
        <a:buClr>
          <a:srgbClr val="00FFFF"/>
        </a:buClr>
        <a:buSzPct val="60000"/>
        <a:buFont typeface="Wingdings" pitchFamily="2" charset="2"/>
        <a:buChar char=""/>
        <a:defRPr sz="2400">
          <a:solidFill>
            <a:srgbClr val="FFFFFF"/>
          </a:solidFill>
          <a:latin typeface="+mn-lt"/>
          <a:ea typeface="+mn-ea"/>
          <a:cs typeface="+mn-cs"/>
        </a:defRPr>
      </a:lvl3pPr>
      <a:lvl4pPr marL="1600200" indent="-228600" algn="l" defTabSz="457200" rtl="0" fontAlgn="base">
        <a:spcBef>
          <a:spcPts val="500"/>
        </a:spcBef>
        <a:spcAft>
          <a:spcPct val="0"/>
        </a:spcAft>
        <a:buClr>
          <a:srgbClr val="FFFFFF"/>
        </a:buClr>
        <a:buSzPct val="100000"/>
        <a:buFont typeface="Times New Roman" pitchFamily="18" charset="0"/>
        <a:buChar char="–"/>
        <a:defRPr sz="2000">
          <a:solidFill>
            <a:srgbClr val="FFFFFF"/>
          </a:solidFill>
          <a:latin typeface="+mn-lt"/>
          <a:ea typeface="+mn-ea"/>
          <a:cs typeface="+mn-cs"/>
        </a:defRPr>
      </a:lvl4pPr>
      <a:lvl5pPr marL="2057400" indent="-228600" algn="l" defTabSz="457200" rtl="0" fontAlgn="base">
        <a:spcBef>
          <a:spcPts val="500"/>
        </a:spcBef>
        <a:spcAft>
          <a:spcPct val="0"/>
        </a:spcAft>
        <a:buClr>
          <a:srgbClr val="FFFFFF"/>
        </a:buClr>
        <a:buSzPct val="100000"/>
        <a:buFont typeface="Times New Roman" pitchFamily="18" charset="0"/>
        <a:buChar char="•"/>
        <a:defRPr sz="2000">
          <a:solidFill>
            <a:srgbClr val="FFFFFF"/>
          </a:solidFill>
          <a:latin typeface="+mn-lt"/>
          <a:ea typeface="+mn-ea"/>
          <a:cs typeface="+mn-cs"/>
        </a:defRPr>
      </a:lvl5pPr>
      <a:lvl6pPr marL="2514600" indent="-228600" algn="l" defTabSz="457200" rtl="0" fontAlgn="base">
        <a:spcBef>
          <a:spcPts val="500"/>
        </a:spcBef>
        <a:spcAft>
          <a:spcPct val="0"/>
        </a:spcAft>
        <a:buClr>
          <a:srgbClr val="FFFFFF"/>
        </a:buClr>
        <a:buSzPct val="100000"/>
        <a:buFont typeface="Times New Roman" pitchFamily="18" charset="0"/>
        <a:buChar char="•"/>
        <a:defRPr sz="2000">
          <a:solidFill>
            <a:srgbClr val="FFFFFF"/>
          </a:solidFill>
          <a:latin typeface="+mn-lt"/>
          <a:ea typeface="+mn-ea"/>
          <a:cs typeface="+mn-cs"/>
        </a:defRPr>
      </a:lvl6pPr>
      <a:lvl7pPr marL="2971800" indent="-228600" algn="l" defTabSz="457200" rtl="0" fontAlgn="base">
        <a:spcBef>
          <a:spcPts val="500"/>
        </a:spcBef>
        <a:spcAft>
          <a:spcPct val="0"/>
        </a:spcAft>
        <a:buClr>
          <a:srgbClr val="FFFFFF"/>
        </a:buClr>
        <a:buSzPct val="100000"/>
        <a:buFont typeface="Times New Roman" pitchFamily="18" charset="0"/>
        <a:buChar char="•"/>
        <a:defRPr sz="2000">
          <a:solidFill>
            <a:srgbClr val="FFFFFF"/>
          </a:solidFill>
          <a:latin typeface="+mn-lt"/>
          <a:ea typeface="+mn-ea"/>
          <a:cs typeface="+mn-cs"/>
        </a:defRPr>
      </a:lvl7pPr>
      <a:lvl8pPr marL="3429000" indent="-228600" algn="l" defTabSz="457200" rtl="0" fontAlgn="base">
        <a:spcBef>
          <a:spcPts val="500"/>
        </a:spcBef>
        <a:spcAft>
          <a:spcPct val="0"/>
        </a:spcAft>
        <a:buClr>
          <a:srgbClr val="FFFFFF"/>
        </a:buClr>
        <a:buSzPct val="100000"/>
        <a:buFont typeface="Times New Roman" pitchFamily="18" charset="0"/>
        <a:buChar char="•"/>
        <a:defRPr sz="2000">
          <a:solidFill>
            <a:srgbClr val="FFFFFF"/>
          </a:solidFill>
          <a:latin typeface="+mn-lt"/>
          <a:ea typeface="+mn-ea"/>
          <a:cs typeface="+mn-cs"/>
        </a:defRPr>
      </a:lvl8pPr>
      <a:lvl9pPr marL="3886200" indent="-228600" algn="l" defTabSz="457200" rtl="0" fontAlgn="base">
        <a:spcBef>
          <a:spcPts val="500"/>
        </a:spcBef>
        <a:spcAft>
          <a:spcPct val="0"/>
        </a:spcAft>
        <a:buClr>
          <a:srgbClr val="FFFFFF"/>
        </a:buClr>
        <a:buSzPct val="100000"/>
        <a:buFont typeface="Times New Roman" pitchFamily="18" charset="0"/>
        <a:buChar char="•"/>
        <a:defRPr sz="2000">
          <a:solidFill>
            <a:srgbClr val="FFFFFF"/>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0" y="1125538"/>
            <a:ext cx="9144000" cy="2006600"/>
          </a:xfrm>
          <a:prstGeom prst="rect">
            <a:avLst/>
          </a:prstGeom>
          <a:noFill/>
          <a:ln w="9525">
            <a:noFill/>
            <a:miter lim="800000"/>
            <a:headEnd/>
            <a:tailEnd/>
          </a:ln>
        </p:spPr>
        <p:txBody>
          <a:bodyPr lIns="90000" tIns="46800" rIns="90000" bIns="46800">
            <a:spAutoFit/>
          </a:bodyPr>
          <a:lstStyle/>
          <a:p>
            <a:pPr algn="ctr">
              <a:lnSpc>
                <a:spcPct val="93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4400" b="1">
                <a:solidFill>
                  <a:srgbClr val="FF9900"/>
                </a:solidFill>
                <a:effectLst>
                  <a:outerShdw blurRad="38100" dist="38100" dir="2700000" algn="tl">
                    <a:srgbClr val="000000"/>
                  </a:outerShdw>
                </a:effectLst>
                <a:latin typeface="Arial" charset="0"/>
                <a:ea typeface="新細明體" pitchFamily="18" charset="-120"/>
              </a:rPr>
              <a:t>OBTL at CityU </a:t>
            </a:r>
          </a:p>
          <a:p>
            <a:pPr algn="ctr">
              <a:lnSpc>
                <a:spcPct val="93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4400" b="1">
                <a:solidFill>
                  <a:srgbClr val="FF9900"/>
                </a:solidFill>
                <a:effectLst>
                  <a:outerShdw blurRad="38100" dist="38100" dir="2700000" algn="tl">
                    <a:srgbClr val="000000"/>
                  </a:outerShdw>
                </a:effectLst>
                <a:latin typeface="Arial" charset="0"/>
                <a:ea typeface="新細明體" pitchFamily="18" charset="-120"/>
              </a:rPr>
              <a:t>in the Hong Kong Context</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zh-TW" altLang="en-GB" sz="4400" b="1">
              <a:solidFill>
                <a:srgbClr val="FF9900"/>
              </a:solidFill>
              <a:effectLst>
                <a:outerShdw blurRad="38100" dist="38100" dir="2700000" algn="tl">
                  <a:srgbClr val="000000"/>
                </a:outerShdw>
              </a:effectLst>
              <a:latin typeface="Arial" charset="0"/>
              <a:ea typeface="新細明體" pitchFamily="18" charset="-120"/>
            </a:endParaRPr>
          </a:p>
        </p:txBody>
      </p:sp>
      <p:sp>
        <p:nvSpPr>
          <p:cNvPr id="5122" name="Text Box 2"/>
          <p:cNvSpPr txBox="1">
            <a:spLocks noChangeArrowheads="1"/>
          </p:cNvSpPr>
          <p:nvPr/>
        </p:nvSpPr>
        <p:spPr bwMode="auto">
          <a:xfrm>
            <a:off x="8459788" y="1196975"/>
            <a:ext cx="9144000" cy="439738"/>
          </a:xfrm>
          <a:prstGeom prst="rect">
            <a:avLst/>
          </a:prstGeom>
          <a:noFill/>
          <a:ln w="9525">
            <a:noFill/>
            <a:miter lim="800000"/>
            <a:headEnd/>
            <a:tailEnd/>
          </a:ln>
        </p:spPr>
        <p:txBody>
          <a:bodyPr lIns="90000" tIns="46800" rIns="90000" bIns="46800">
            <a:spAutoFit/>
          </a:bodyPr>
          <a:lstStyle/>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zh-TW" altLang="en-GB" b="1">
                <a:solidFill>
                  <a:srgbClr val="3333CC"/>
                </a:solidFill>
                <a:effectLst>
                  <a:outerShdw blurRad="38100" dist="38100" dir="2700000" algn="tl">
                    <a:srgbClr val="000000"/>
                  </a:outerShdw>
                </a:effectLst>
                <a:ea typeface="新細明體" pitchFamily="18" charset="-120"/>
              </a:rPr>
              <a:t>         </a:t>
            </a:r>
          </a:p>
        </p:txBody>
      </p:sp>
      <p:sp>
        <p:nvSpPr>
          <p:cNvPr id="5123" name="Text Box 3"/>
          <p:cNvSpPr txBox="1">
            <a:spLocks noChangeArrowheads="1"/>
          </p:cNvSpPr>
          <p:nvPr/>
        </p:nvSpPr>
        <p:spPr bwMode="auto">
          <a:xfrm>
            <a:off x="63500" y="2205038"/>
            <a:ext cx="9144000" cy="3656012"/>
          </a:xfrm>
          <a:prstGeom prst="rect">
            <a:avLst/>
          </a:prstGeom>
          <a:noFill/>
          <a:ln w="9525">
            <a:noFill/>
            <a:miter lim="800000"/>
            <a:headEnd/>
            <a:tailEnd/>
          </a:ln>
        </p:spPr>
        <p:txBody>
          <a:bodyPr lIns="90000" tIns="46800" rIns="90000" bIns="46800">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zh-TW" altLang="en-GB" sz="3600" b="1" i="1">
              <a:solidFill>
                <a:srgbClr val="FFFFFF"/>
              </a:solidFill>
              <a:effectLst>
                <a:outerShdw blurRad="38100" dist="38100" dir="2700000" algn="tl">
                  <a:srgbClr val="000000"/>
                </a:outerShdw>
              </a:effectLst>
              <a:ea typeface="新細明體" pitchFamily="18" charset="-120"/>
            </a:endParaRP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zh-TW" altLang="en-GB" sz="2800" b="1" i="1">
                <a:solidFill>
                  <a:srgbClr val="FFFFFF"/>
                </a:solidFill>
                <a:effectLst>
                  <a:outerShdw blurRad="38100" dist="38100" dir="2700000" algn="tl">
                    <a:srgbClr val="000000"/>
                  </a:outerShdw>
                </a:effectLst>
                <a:ea typeface="新細明體" pitchFamily="18" charset="-120"/>
              </a:rPr>
              <a:t/>
            </a:r>
            <a:br>
              <a:rPr lang="zh-TW" altLang="en-GB" sz="2800" b="1" i="1">
                <a:solidFill>
                  <a:srgbClr val="FFFFFF"/>
                </a:solidFill>
                <a:effectLst>
                  <a:outerShdw blurRad="38100" dist="38100" dir="2700000" algn="tl">
                    <a:srgbClr val="000000"/>
                  </a:outerShdw>
                </a:effectLst>
                <a:ea typeface="新細明體" pitchFamily="18" charset="-120"/>
              </a:rPr>
            </a:br>
            <a:r>
              <a:rPr lang="en-GB" altLang="zh-TW" sz="2800" b="1">
                <a:solidFill>
                  <a:srgbClr val="FFFFFF"/>
                </a:solidFill>
                <a:effectLst>
                  <a:outerShdw blurRad="38100" dist="38100" dir="2700000" algn="tl">
                    <a:srgbClr val="000000"/>
                  </a:outerShdw>
                </a:effectLst>
                <a:ea typeface="新細明體" pitchFamily="18" charset="-120"/>
              </a:rPr>
              <a:t>7th December 2006</a:t>
            </a: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zh-TW" altLang="en-GB" sz="2800" b="1" i="1">
                <a:solidFill>
                  <a:srgbClr val="FFFFFF"/>
                </a:solidFill>
                <a:effectLst>
                  <a:outerShdw blurRad="38100" dist="38100" dir="2700000" algn="tl">
                    <a:srgbClr val="000000"/>
                  </a:outerShdw>
                </a:effectLst>
                <a:ea typeface="新細明體" pitchFamily="18" charset="-120"/>
              </a:rPr>
              <a:t>       </a:t>
            </a:r>
            <a:r>
              <a:rPr lang="zh-TW" altLang="en-GB" sz="3600" b="1">
                <a:solidFill>
                  <a:srgbClr val="CC3300"/>
                </a:solidFill>
                <a:effectLst>
                  <a:outerShdw blurRad="38100" dist="38100" dir="2700000" algn="tl">
                    <a:srgbClr val="000000"/>
                  </a:outerShdw>
                </a:effectLst>
                <a:ea typeface="新細明體" pitchFamily="18" charset="-120"/>
              </a:rPr>
              <a:t>         </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4000" b="1">
                <a:solidFill>
                  <a:srgbClr val="FFFFFF"/>
                </a:solidFill>
                <a:effectLst>
                  <a:outerShdw blurRad="38100" dist="38100" dir="2700000" algn="tl">
                    <a:srgbClr val="000000"/>
                  </a:outerShdw>
                </a:effectLst>
                <a:ea typeface="新細明體" pitchFamily="18" charset="-120"/>
              </a:rPr>
              <a:t>Professor John Biggs</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4000" b="1">
              <a:solidFill>
                <a:srgbClr val="FFFFFF"/>
              </a:solidFill>
              <a:effectLst>
                <a:outerShdw blurRad="38100" dist="38100" dir="2700000" algn="tl">
                  <a:srgbClr val="000000"/>
                </a:outerShdw>
              </a:effectLst>
              <a:ea typeface="新細明體" pitchFamily="18" charset="-120"/>
            </a:endParaRP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200" b="1">
                <a:solidFill>
                  <a:srgbClr val="FFFFFF"/>
                </a:solidFill>
                <a:effectLst>
                  <a:outerShdw blurRad="38100" dist="38100" dir="2700000" algn="tl">
                    <a:srgbClr val="000000"/>
                  </a:outerShdw>
                </a:effectLst>
                <a:ea typeface="新細明體" pitchFamily="18" charset="-120"/>
              </a:rPr>
              <a:t>Principal Consultant OBTL Project</a:t>
            </a:r>
            <a:endParaRPr lang="zh-TW" altLang="en-GB" sz="3200" b="1">
              <a:solidFill>
                <a:srgbClr val="FFFFFF"/>
              </a:solidFill>
              <a:effectLst>
                <a:outerShdw blurRad="38100" dist="38100" dir="2700000" algn="tl">
                  <a:srgbClr val="000000"/>
                </a:outerShdw>
              </a:effectLst>
              <a:ea typeface="新細明體" pitchFamily="18" charset="-12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0" y="1752600"/>
            <a:ext cx="9144000" cy="884238"/>
          </a:xfrm>
          <a:prstGeom prst="rect">
            <a:avLst/>
          </a:prstGeom>
          <a:noFill/>
          <a:ln w="9525">
            <a:noFill/>
            <a:miter lim="800000"/>
            <a:headEnd/>
            <a:tailEnd/>
          </a:ln>
        </p:spPr>
        <p:txBody>
          <a:bodyPr lIns="90000" tIns="46800" rIns="90000" bIns="46800">
            <a:spAutoFit/>
          </a:bodyPr>
          <a:lstStyle/>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zh-TW" altLang="en-GB" b="1">
                <a:solidFill>
                  <a:srgbClr val="FFFFFF"/>
                </a:solidFill>
                <a:effectLst>
                  <a:outerShdw blurRad="38100" dist="38100" dir="2700000" algn="tl">
                    <a:srgbClr val="000000"/>
                  </a:outerShdw>
                </a:effectLst>
                <a:ea typeface="新細明體" pitchFamily="18" charset="-120"/>
              </a:rPr>
              <a:t>    </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zh-TW" altLang="en-GB" sz="2800" b="1">
                <a:solidFill>
                  <a:srgbClr val="FFFFFF"/>
                </a:solidFill>
                <a:effectLst>
                  <a:outerShdw blurRad="38100" dist="38100" dir="2700000" algn="tl">
                    <a:srgbClr val="000000"/>
                  </a:outerShdw>
                </a:effectLst>
                <a:ea typeface="新細明體" pitchFamily="18" charset="-120"/>
              </a:rPr>
              <a:t>	</a:t>
            </a:r>
            <a:r>
              <a:rPr lang="zh-TW" altLang="en-GB" sz="2000" b="1" i="1">
                <a:solidFill>
                  <a:srgbClr val="FFFFFF"/>
                </a:solidFill>
                <a:effectLst>
                  <a:outerShdw blurRad="38100" dist="38100" dir="2700000" algn="tl">
                    <a:srgbClr val="000000"/>
                  </a:outerShdw>
                </a:effectLst>
                <a:ea typeface="新細明體" pitchFamily="18" charset="-120"/>
              </a:rPr>
              <a:t>	</a:t>
            </a:r>
          </a:p>
        </p:txBody>
      </p:sp>
      <p:sp>
        <p:nvSpPr>
          <p:cNvPr id="13314" name="Text Box 2"/>
          <p:cNvSpPr txBox="1">
            <a:spLocks noChangeArrowheads="1"/>
          </p:cNvSpPr>
          <p:nvPr/>
        </p:nvSpPr>
        <p:spPr bwMode="auto">
          <a:xfrm>
            <a:off x="0" y="200025"/>
            <a:ext cx="9144000" cy="5953125"/>
          </a:xfrm>
          <a:prstGeom prst="rect">
            <a:avLst/>
          </a:prstGeom>
          <a:noFill/>
          <a:ln w="9525">
            <a:noFill/>
            <a:miter lim="800000"/>
            <a:headEnd/>
            <a:tailEnd/>
          </a:ln>
        </p:spPr>
        <p:txBody>
          <a:bodyPr lIns="90000" tIns="46800" rIns="90000" bIns="46800">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200" b="1">
                <a:solidFill>
                  <a:srgbClr val="FF9900"/>
                </a:solidFill>
                <a:effectLst>
                  <a:outerShdw blurRad="38100" dist="38100" dir="2700000" algn="tl">
                    <a:srgbClr val="000000"/>
                  </a:outerShdw>
                </a:effectLst>
                <a:ea typeface="新細明體" pitchFamily="18" charset="-120"/>
              </a:rPr>
              <a:t>Intended Learning Outcomes (ILOs) </a:t>
            </a: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3200" b="1">
              <a:solidFill>
                <a:srgbClr val="FF9900"/>
              </a:solidFill>
              <a:effectLst>
                <a:outerShdw blurRad="38100" dist="38100" dir="2700000" algn="tl">
                  <a:srgbClr val="000000"/>
                </a:outerShdw>
              </a:effectLst>
              <a:ea typeface="新細明體" pitchFamily="18" charset="-120"/>
            </a:endParaRP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3200" b="1">
              <a:solidFill>
                <a:srgbClr val="FFFFFF"/>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ea typeface="新細明體" pitchFamily="18" charset="-120"/>
              </a:rPr>
              <a:t>	.  Statements of what students are expected to be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ea typeface="新細明體" pitchFamily="18" charset="-120"/>
              </a:rPr>
              <a:t>	   able to do as a result of studying a course or  			 	   programme.</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ea typeface="新細明體" pitchFamily="18" charset="-120"/>
              </a:rPr>
              <a:t>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ea typeface="新細明體" pitchFamily="18" charset="-120"/>
              </a:rPr>
              <a:t>	.  Expressed in the form of learning verbs needed to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ea typeface="新細明體" pitchFamily="18" charset="-120"/>
              </a:rPr>
              <a:t>	   achieve the outcome. The teaching/learning activities 	   and assessment tasks also address these verbs.</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2800" b="1">
              <a:solidFill>
                <a:srgbClr val="FFFFFF"/>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ea typeface="新細明體" pitchFamily="18" charset="-120"/>
              </a:rPr>
              <a:t>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ea typeface="新細明體" pitchFamily="18" charset="-120"/>
              </a:rPr>
              <a:t>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2800" b="1">
              <a:solidFill>
                <a:srgbClr val="FFFFFF"/>
              </a:solidFill>
              <a:effectLst>
                <a:outerShdw blurRad="38100" dist="38100" dir="2700000" algn="tl">
                  <a:srgbClr val="000000"/>
                </a:outerShdw>
              </a:effectLst>
              <a:ea typeface="新細明體" pitchFamily="18" charset="-120"/>
            </a:endParaRP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idx="4294967295"/>
          </p:nvPr>
        </p:nvSpPr>
        <p:spPr>
          <a:xfrm>
            <a:off x="685800" y="488950"/>
            <a:ext cx="7769225" cy="1384300"/>
          </a:xfrm>
          <a:ln/>
        </p:spPr>
        <p:txBody>
          <a:bodyPr lIns="92160" tIns="46080" rIns="92160" bIns="46080"/>
          <a:lstStyle/>
          <a:p>
            <a:pPr>
              <a:lnSpc>
                <a:spcPct val="95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4000" b="1">
                <a:solidFill>
                  <a:srgbClr val="FF9900"/>
                </a:solidFill>
                <a:latin typeface="Times New Roman" pitchFamily="18" charset="0"/>
                <a:ea typeface="新細明體" pitchFamily="18" charset="-120"/>
              </a:rPr>
              <a:t>The Verbs</a:t>
            </a:r>
            <a:r>
              <a:rPr lang="en-GB" altLang="zh-TW" b="1">
                <a:solidFill>
                  <a:srgbClr val="FF9900"/>
                </a:solidFill>
                <a:latin typeface="Times New Roman" pitchFamily="18" charset="0"/>
                <a:ea typeface="新細明體" pitchFamily="18" charset="-120"/>
              </a:rPr>
              <a:t> </a:t>
            </a:r>
            <a:r>
              <a:rPr lang="en-GB" altLang="zh-TW" sz="4000" b="1">
                <a:solidFill>
                  <a:srgbClr val="FF9900"/>
                </a:solidFill>
                <a:latin typeface="Times New Roman" pitchFamily="18" charset="0"/>
                <a:ea typeface="新細明體" pitchFamily="18" charset="-120"/>
              </a:rPr>
              <a:t>in the ILOs</a:t>
            </a:r>
            <a:r>
              <a:rPr lang="en-GB" altLang="zh-TW" sz="4000" b="1">
                <a:solidFill>
                  <a:srgbClr val="00CC99"/>
                </a:solidFill>
                <a:latin typeface="Times New Roman" pitchFamily="18" charset="0"/>
                <a:ea typeface="新細明體" pitchFamily="18" charset="-120"/>
              </a:rPr>
              <a:t/>
            </a:r>
            <a:br>
              <a:rPr lang="en-GB" altLang="zh-TW" sz="4000" b="1">
                <a:solidFill>
                  <a:srgbClr val="00CC99"/>
                </a:solidFill>
                <a:latin typeface="Times New Roman" pitchFamily="18" charset="0"/>
                <a:ea typeface="新細明體" pitchFamily="18" charset="-120"/>
              </a:rPr>
            </a:br>
            <a:endParaRPr lang="en-GB" altLang="zh-TW" sz="4000" b="1">
              <a:solidFill>
                <a:srgbClr val="00CC99"/>
              </a:solidFill>
              <a:latin typeface="Times New Roman" pitchFamily="18" charset="0"/>
              <a:ea typeface="新細明體" pitchFamily="18" charset="-120"/>
            </a:endParaRPr>
          </a:p>
        </p:txBody>
      </p:sp>
      <p:sp>
        <p:nvSpPr>
          <p:cNvPr id="14338" name="Rectangle 2"/>
          <p:cNvSpPr>
            <a:spLocks noGrp="1" noChangeArrowheads="1"/>
          </p:cNvSpPr>
          <p:nvPr>
            <p:ph type="body" idx="4294967295"/>
          </p:nvPr>
        </p:nvSpPr>
        <p:spPr>
          <a:xfrm>
            <a:off x="0" y="1844675"/>
            <a:ext cx="9144000" cy="4751388"/>
          </a:xfrm>
          <a:ln/>
        </p:spPr>
        <p:txBody>
          <a:bodyPr lIns="90000" tIns="46800" rIns="90000" bIns="46800"/>
          <a:lstStyle/>
          <a:p>
            <a:pPr>
              <a:lnSpc>
                <a:spcPct val="9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zh-TW" altLang="en-GB" sz="2400" b="1">
              <a:ea typeface="新細明體" pitchFamily="18" charset="-120"/>
            </a:endParaRPr>
          </a:p>
          <a:p>
            <a:pPr>
              <a:lnSpc>
                <a:spcPct val="9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2400" b="1">
                <a:ea typeface="新細明體" pitchFamily="18" charset="-120"/>
              </a:rPr>
              <a:t>Generic high level verbs include: </a:t>
            </a:r>
            <a:r>
              <a:rPr lang="en-GB" altLang="zh-TW" sz="2400" b="1" i="1">
                <a:ea typeface="新細明體" pitchFamily="18" charset="-120"/>
              </a:rPr>
              <a:t>reflect</a:t>
            </a:r>
            <a:r>
              <a:rPr lang="en-GB" altLang="zh-TW" sz="2400" b="1">
                <a:ea typeface="新細明體" pitchFamily="18" charset="-120"/>
              </a:rPr>
              <a:t>, </a:t>
            </a:r>
            <a:r>
              <a:rPr lang="en-GB" altLang="zh-TW" sz="2400" b="1" i="1">
                <a:ea typeface="新細明體" pitchFamily="18" charset="-120"/>
              </a:rPr>
              <a:t>hypothesise</a:t>
            </a:r>
            <a:r>
              <a:rPr lang="en-GB" altLang="zh-TW" sz="2400" b="1">
                <a:ea typeface="新細明體" pitchFamily="18" charset="-120"/>
              </a:rPr>
              <a:t>, </a:t>
            </a:r>
            <a:r>
              <a:rPr lang="en-GB" altLang="zh-TW" sz="2400" b="1" i="1">
                <a:ea typeface="新細明體" pitchFamily="18" charset="-120"/>
              </a:rPr>
              <a:t>solve unseen complex problems</a:t>
            </a:r>
            <a:r>
              <a:rPr lang="en-GB" altLang="zh-TW" sz="2400" b="1">
                <a:ea typeface="新細明體" pitchFamily="18" charset="-120"/>
              </a:rPr>
              <a:t>, </a:t>
            </a:r>
            <a:r>
              <a:rPr lang="en-GB" altLang="zh-TW" sz="2400" b="1" i="1">
                <a:ea typeface="新細明體" pitchFamily="18" charset="-120"/>
              </a:rPr>
              <a:t>generate new alternatives</a:t>
            </a:r>
            <a:r>
              <a:rPr lang="en-GB" altLang="zh-TW" sz="2400" b="1">
                <a:ea typeface="新細明體" pitchFamily="18" charset="-120"/>
              </a:rPr>
              <a:t>. </a:t>
            </a:r>
          </a:p>
          <a:p>
            <a:pPr>
              <a:lnSpc>
                <a:spcPct val="9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zh-TW" sz="2400" b="1">
              <a:ea typeface="新細明體" pitchFamily="18" charset="-120"/>
            </a:endParaRPr>
          </a:p>
          <a:p>
            <a:pPr>
              <a:lnSpc>
                <a:spcPct val="9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2400" b="1">
                <a:ea typeface="新細明體" pitchFamily="18" charset="-120"/>
              </a:rPr>
              <a:t>Lower level verbs include: </a:t>
            </a:r>
            <a:r>
              <a:rPr lang="en-GB" altLang="zh-TW" sz="2400" b="1" i="1">
                <a:ea typeface="新細明體" pitchFamily="18" charset="-120"/>
              </a:rPr>
              <a:t>describe</a:t>
            </a:r>
            <a:r>
              <a:rPr lang="en-GB" altLang="zh-TW" sz="2400" b="1">
                <a:ea typeface="新細明體" pitchFamily="18" charset="-120"/>
              </a:rPr>
              <a:t>, </a:t>
            </a:r>
            <a:r>
              <a:rPr lang="en-GB" altLang="zh-TW" sz="2400" b="1" i="1">
                <a:ea typeface="新細明體" pitchFamily="18" charset="-120"/>
              </a:rPr>
              <a:t>identify</a:t>
            </a:r>
            <a:r>
              <a:rPr lang="en-GB" altLang="zh-TW" sz="2400" b="1">
                <a:ea typeface="新細明體" pitchFamily="18" charset="-120"/>
              </a:rPr>
              <a:t>, </a:t>
            </a:r>
            <a:r>
              <a:rPr lang="en-GB" altLang="zh-TW" sz="2400" b="1" i="1">
                <a:ea typeface="新細明體" pitchFamily="18" charset="-120"/>
              </a:rPr>
              <a:t>memorize. </a:t>
            </a:r>
            <a:r>
              <a:rPr lang="en-GB" altLang="zh-TW" sz="2400" b="1">
                <a:ea typeface="新細明體" pitchFamily="18" charset="-120"/>
              </a:rPr>
              <a:t>Often the these lower level ILOs can be subsumed under higher level.  </a:t>
            </a:r>
          </a:p>
          <a:p>
            <a:pPr>
              <a:lnSpc>
                <a:spcPct val="9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zh-TW" sz="2400" b="1">
              <a:ea typeface="新細明體" pitchFamily="18" charset="-120"/>
            </a:endParaRPr>
          </a:p>
          <a:p>
            <a:pPr>
              <a:lnSpc>
                <a:spcPct val="9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2400" b="1">
                <a:effectLst>
                  <a:outerShdw blurRad="38100" dist="38100" dir="2700000" algn="tl">
                    <a:srgbClr val="000000"/>
                  </a:outerShdw>
                </a:effectLst>
                <a:ea typeface="新細明體" pitchFamily="18" charset="-120"/>
              </a:rPr>
              <a:t>Some ILOs will contain ‘large’ verbs like ‘write’ with focus on a particular task (</a:t>
            </a:r>
            <a:r>
              <a:rPr lang="en-GB" altLang="zh-TW" sz="2400" b="1" i="1">
                <a:effectLst>
                  <a:outerShdw blurRad="38100" dist="38100" dir="2700000" algn="tl">
                    <a:srgbClr val="000000"/>
                  </a:outerShdw>
                </a:effectLst>
                <a:ea typeface="新細明體" pitchFamily="18" charset="-120"/>
              </a:rPr>
              <a:t>write a lab report </a:t>
            </a:r>
            <a:r>
              <a:rPr lang="en-GB" altLang="zh-TW" sz="2400" b="1">
                <a:effectLst>
                  <a:outerShdw blurRad="38100" dist="38100" dir="2700000" algn="tl">
                    <a:srgbClr val="000000"/>
                  </a:outerShdw>
                </a:effectLst>
                <a:ea typeface="新細明體" pitchFamily="18" charset="-120"/>
              </a:rPr>
              <a:t>with specifications X, Y, Z …) </a:t>
            </a:r>
          </a:p>
          <a:p>
            <a:pPr>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zh-TW" sz="2400" b="1">
              <a:effectLst>
                <a:outerShdw blurRad="38100" dist="38100" dir="2700000" algn="tl">
                  <a:srgbClr val="000000"/>
                </a:outerShdw>
              </a:effectLst>
              <a:ea typeface="新細明體" pitchFamily="18" charset="-120"/>
            </a:endParaRPr>
          </a:p>
          <a:p>
            <a:pPr>
              <a:lnSpc>
                <a:spcPct val="9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2400" b="1">
                <a:effectLst>
                  <a:outerShdw blurRad="38100" dist="38100" dir="2700000" algn="tl">
                    <a:srgbClr val="000000"/>
                  </a:outerShdw>
                </a:effectLst>
                <a:ea typeface="新細明體" pitchFamily="18" charset="-120"/>
              </a:rPr>
              <a:t> </a:t>
            </a:r>
          </a:p>
          <a:p>
            <a:pPr>
              <a:lnSpc>
                <a:spcPct val="9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zh-TW" altLang="en-GB" sz="2400" b="1">
              <a:ea typeface="新細明體" pitchFamily="18" charset="-120"/>
            </a:endParaRP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
          <p:cNvSpPr txBox="1">
            <a:spLocks noChangeArrowheads="1"/>
          </p:cNvSpPr>
          <p:nvPr/>
        </p:nvSpPr>
        <p:spPr bwMode="auto">
          <a:xfrm>
            <a:off x="0" y="77788"/>
            <a:ext cx="9144000" cy="925512"/>
          </a:xfrm>
          <a:prstGeom prst="rect">
            <a:avLst/>
          </a:prstGeom>
          <a:noFill/>
          <a:ln w="9525">
            <a:noFill/>
            <a:miter lim="800000"/>
            <a:headEnd/>
            <a:tailEnd/>
          </a:ln>
        </p:spPr>
        <p:txBody>
          <a:bodyPr lIns="90000" tIns="46800" rIns="90000" bIns="46800">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9900"/>
                </a:solidFill>
                <a:effectLst>
                  <a:outerShdw blurRad="38100" dist="38100" dir="2700000" algn="tl">
                    <a:srgbClr val="000000"/>
                  </a:outerShdw>
                </a:effectLst>
                <a:ea typeface="新細明體" pitchFamily="18" charset="-120"/>
              </a:rPr>
              <a:t>The SOLO Taxonomy with </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9900"/>
                </a:solidFill>
                <a:effectLst>
                  <a:outerShdw blurRad="38100" dist="38100" dir="2700000" algn="tl">
                    <a:srgbClr val="000000"/>
                  </a:outerShdw>
                </a:effectLst>
                <a:ea typeface="新細明體" pitchFamily="18" charset="-120"/>
              </a:rPr>
              <a:t>sample verbs indicating levels of understanding</a:t>
            </a:r>
          </a:p>
        </p:txBody>
      </p:sp>
      <p:sp>
        <p:nvSpPr>
          <p:cNvPr id="15362" name="Text Box 2"/>
          <p:cNvSpPr txBox="1">
            <a:spLocks noChangeArrowheads="1"/>
          </p:cNvSpPr>
          <p:nvPr/>
        </p:nvSpPr>
        <p:spPr bwMode="auto">
          <a:xfrm>
            <a:off x="304800" y="1752600"/>
            <a:ext cx="1295400" cy="323850"/>
          </a:xfrm>
          <a:prstGeom prst="rect">
            <a:avLst/>
          </a:prstGeom>
          <a:noFill/>
          <a:ln w="9525">
            <a:noFill/>
            <a:miter lim="800000"/>
            <a:headEnd/>
            <a:tailEnd/>
          </a:ln>
        </p:spPr>
        <p:txBody>
          <a:bodyPr lIns="90000" tIns="46800" rIns="90000" bIns="46800">
            <a:spAutoFit/>
          </a:bodyPr>
          <a:lstStyle/>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Competence</a:t>
            </a:r>
          </a:p>
        </p:txBody>
      </p:sp>
      <p:sp>
        <p:nvSpPr>
          <p:cNvPr id="15363" name="Line 3"/>
          <p:cNvSpPr>
            <a:spLocks noChangeShapeType="1"/>
          </p:cNvSpPr>
          <p:nvPr/>
        </p:nvSpPr>
        <p:spPr bwMode="auto">
          <a:xfrm>
            <a:off x="2590800" y="4724400"/>
            <a:ext cx="1588" cy="457200"/>
          </a:xfrm>
          <a:prstGeom prst="line">
            <a:avLst/>
          </a:prstGeom>
          <a:noFill/>
          <a:ln w="57240">
            <a:solidFill>
              <a:srgbClr val="FFFFFF"/>
            </a:solidFill>
            <a:round/>
            <a:headEnd/>
            <a:tailEnd/>
          </a:ln>
        </p:spPr>
        <p:txBody>
          <a:bodyPr/>
          <a:lstStyle/>
          <a:p>
            <a:endParaRPr lang="zh-TW" altLang="en-US"/>
          </a:p>
        </p:txBody>
      </p:sp>
      <p:sp>
        <p:nvSpPr>
          <p:cNvPr id="15364" name="Line 4"/>
          <p:cNvSpPr>
            <a:spLocks noChangeShapeType="1"/>
          </p:cNvSpPr>
          <p:nvPr/>
        </p:nvSpPr>
        <p:spPr bwMode="auto">
          <a:xfrm>
            <a:off x="3886200" y="4572000"/>
            <a:ext cx="1588" cy="457200"/>
          </a:xfrm>
          <a:prstGeom prst="line">
            <a:avLst/>
          </a:prstGeom>
          <a:noFill/>
          <a:ln w="57240">
            <a:solidFill>
              <a:srgbClr val="FFFFFF"/>
            </a:solidFill>
            <a:round/>
            <a:headEnd/>
            <a:tailEnd/>
          </a:ln>
        </p:spPr>
        <p:txBody>
          <a:bodyPr/>
          <a:lstStyle/>
          <a:p>
            <a:endParaRPr lang="zh-TW" altLang="en-US"/>
          </a:p>
        </p:txBody>
      </p:sp>
      <p:sp>
        <p:nvSpPr>
          <p:cNvPr id="15365" name="Line 5"/>
          <p:cNvSpPr>
            <a:spLocks noChangeShapeType="1"/>
          </p:cNvSpPr>
          <p:nvPr/>
        </p:nvSpPr>
        <p:spPr bwMode="auto">
          <a:xfrm>
            <a:off x="4114800" y="4572000"/>
            <a:ext cx="1588" cy="457200"/>
          </a:xfrm>
          <a:prstGeom prst="line">
            <a:avLst/>
          </a:prstGeom>
          <a:noFill/>
          <a:ln w="57240">
            <a:solidFill>
              <a:srgbClr val="FFFFFF"/>
            </a:solidFill>
            <a:round/>
            <a:headEnd/>
            <a:tailEnd/>
          </a:ln>
        </p:spPr>
        <p:txBody>
          <a:bodyPr/>
          <a:lstStyle/>
          <a:p>
            <a:endParaRPr lang="zh-TW" altLang="en-US"/>
          </a:p>
        </p:txBody>
      </p:sp>
      <p:sp>
        <p:nvSpPr>
          <p:cNvPr id="15366" name="Line 6"/>
          <p:cNvSpPr>
            <a:spLocks noChangeShapeType="1"/>
          </p:cNvSpPr>
          <p:nvPr/>
        </p:nvSpPr>
        <p:spPr bwMode="auto">
          <a:xfrm>
            <a:off x="4343400" y="4572000"/>
            <a:ext cx="1588" cy="457200"/>
          </a:xfrm>
          <a:prstGeom prst="line">
            <a:avLst/>
          </a:prstGeom>
          <a:noFill/>
          <a:ln w="57240">
            <a:solidFill>
              <a:srgbClr val="FFFFFF"/>
            </a:solidFill>
            <a:round/>
            <a:headEnd/>
            <a:tailEnd/>
          </a:ln>
        </p:spPr>
        <p:txBody>
          <a:bodyPr/>
          <a:lstStyle/>
          <a:p>
            <a:endParaRPr lang="zh-TW" altLang="en-US"/>
          </a:p>
        </p:txBody>
      </p:sp>
      <p:sp>
        <p:nvSpPr>
          <p:cNvPr id="15367" name="Line 7"/>
          <p:cNvSpPr>
            <a:spLocks noChangeShapeType="1"/>
          </p:cNvSpPr>
          <p:nvPr/>
        </p:nvSpPr>
        <p:spPr bwMode="auto">
          <a:xfrm>
            <a:off x="4572000" y="4572000"/>
            <a:ext cx="1588" cy="457200"/>
          </a:xfrm>
          <a:prstGeom prst="line">
            <a:avLst/>
          </a:prstGeom>
          <a:noFill/>
          <a:ln w="57240">
            <a:solidFill>
              <a:srgbClr val="FFFFFF"/>
            </a:solidFill>
            <a:round/>
            <a:headEnd/>
            <a:tailEnd/>
          </a:ln>
        </p:spPr>
        <p:txBody>
          <a:bodyPr/>
          <a:lstStyle/>
          <a:p>
            <a:endParaRPr lang="zh-TW" altLang="en-US"/>
          </a:p>
        </p:txBody>
      </p:sp>
      <p:sp>
        <p:nvSpPr>
          <p:cNvPr id="15368" name="Line 8"/>
          <p:cNvSpPr>
            <a:spLocks noChangeShapeType="1"/>
          </p:cNvSpPr>
          <p:nvPr/>
        </p:nvSpPr>
        <p:spPr bwMode="auto">
          <a:xfrm>
            <a:off x="5715000" y="4267200"/>
            <a:ext cx="1588" cy="457200"/>
          </a:xfrm>
          <a:prstGeom prst="line">
            <a:avLst/>
          </a:prstGeom>
          <a:noFill/>
          <a:ln w="57240">
            <a:solidFill>
              <a:srgbClr val="FFFFFF"/>
            </a:solidFill>
            <a:round/>
            <a:headEnd/>
            <a:tailEnd/>
          </a:ln>
        </p:spPr>
        <p:txBody>
          <a:bodyPr/>
          <a:lstStyle/>
          <a:p>
            <a:endParaRPr lang="zh-TW" altLang="en-US"/>
          </a:p>
        </p:txBody>
      </p:sp>
      <p:sp>
        <p:nvSpPr>
          <p:cNvPr id="15369" name="Line 9"/>
          <p:cNvSpPr>
            <a:spLocks noChangeShapeType="1"/>
          </p:cNvSpPr>
          <p:nvPr/>
        </p:nvSpPr>
        <p:spPr bwMode="auto">
          <a:xfrm>
            <a:off x="5943600" y="4267200"/>
            <a:ext cx="1588" cy="457200"/>
          </a:xfrm>
          <a:prstGeom prst="line">
            <a:avLst/>
          </a:prstGeom>
          <a:noFill/>
          <a:ln w="57240">
            <a:solidFill>
              <a:srgbClr val="FFFFFF"/>
            </a:solidFill>
            <a:round/>
            <a:headEnd/>
            <a:tailEnd/>
          </a:ln>
        </p:spPr>
        <p:txBody>
          <a:bodyPr/>
          <a:lstStyle/>
          <a:p>
            <a:endParaRPr lang="zh-TW" altLang="en-US"/>
          </a:p>
        </p:txBody>
      </p:sp>
      <p:sp>
        <p:nvSpPr>
          <p:cNvPr id="15370" name="Line 10"/>
          <p:cNvSpPr>
            <a:spLocks noChangeShapeType="1"/>
          </p:cNvSpPr>
          <p:nvPr/>
        </p:nvSpPr>
        <p:spPr bwMode="auto">
          <a:xfrm>
            <a:off x="6172200" y="4267200"/>
            <a:ext cx="1588" cy="457200"/>
          </a:xfrm>
          <a:prstGeom prst="line">
            <a:avLst/>
          </a:prstGeom>
          <a:noFill/>
          <a:ln w="57240">
            <a:solidFill>
              <a:srgbClr val="FFFFFF"/>
            </a:solidFill>
            <a:round/>
            <a:headEnd/>
            <a:tailEnd/>
          </a:ln>
        </p:spPr>
        <p:txBody>
          <a:bodyPr/>
          <a:lstStyle/>
          <a:p>
            <a:endParaRPr lang="zh-TW" altLang="en-US"/>
          </a:p>
        </p:txBody>
      </p:sp>
      <p:sp>
        <p:nvSpPr>
          <p:cNvPr id="15371" name="Line 11"/>
          <p:cNvSpPr>
            <a:spLocks noChangeShapeType="1"/>
          </p:cNvSpPr>
          <p:nvPr/>
        </p:nvSpPr>
        <p:spPr bwMode="auto">
          <a:xfrm>
            <a:off x="6400800" y="4267200"/>
            <a:ext cx="1588" cy="457200"/>
          </a:xfrm>
          <a:prstGeom prst="line">
            <a:avLst/>
          </a:prstGeom>
          <a:noFill/>
          <a:ln w="57240">
            <a:solidFill>
              <a:srgbClr val="FFFFFF"/>
            </a:solidFill>
            <a:round/>
            <a:headEnd/>
            <a:tailEnd/>
          </a:ln>
        </p:spPr>
        <p:txBody>
          <a:bodyPr/>
          <a:lstStyle/>
          <a:p>
            <a:endParaRPr lang="zh-TW" altLang="en-US"/>
          </a:p>
        </p:txBody>
      </p:sp>
      <p:sp>
        <p:nvSpPr>
          <p:cNvPr id="15372" name="Line 12"/>
          <p:cNvSpPr>
            <a:spLocks noChangeShapeType="1"/>
          </p:cNvSpPr>
          <p:nvPr/>
        </p:nvSpPr>
        <p:spPr bwMode="auto">
          <a:xfrm>
            <a:off x="7315200" y="4343400"/>
            <a:ext cx="1588" cy="457200"/>
          </a:xfrm>
          <a:prstGeom prst="line">
            <a:avLst/>
          </a:prstGeom>
          <a:noFill/>
          <a:ln w="57240">
            <a:solidFill>
              <a:srgbClr val="FFFFFF"/>
            </a:solidFill>
            <a:round/>
            <a:headEnd/>
            <a:tailEnd/>
          </a:ln>
        </p:spPr>
        <p:txBody>
          <a:bodyPr/>
          <a:lstStyle/>
          <a:p>
            <a:endParaRPr lang="zh-TW" altLang="en-US"/>
          </a:p>
        </p:txBody>
      </p:sp>
      <p:sp>
        <p:nvSpPr>
          <p:cNvPr id="15373" name="Line 13"/>
          <p:cNvSpPr>
            <a:spLocks noChangeShapeType="1"/>
          </p:cNvSpPr>
          <p:nvPr/>
        </p:nvSpPr>
        <p:spPr bwMode="auto">
          <a:xfrm>
            <a:off x="7543800" y="4343400"/>
            <a:ext cx="1588" cy="457200"/>
          </a:xfrm>
          <a:prstGeom prst="line">
            <a:avLst/>
          </a:prstGeom>
          <a:noFill/>
          <a:ln w="57240">
            <a:solidFill>
              <a:srgbClr val="FFFFFF"/>
            </a:solidFill>
            <a:round/>
            <a:headEnd/>
            <a:tailEnd/>
          </a:ln>
        </p:spPr>
        <p:txBody>
          <a:bodyPr/>
          <a:lstStyle/>
          <a:p>
            <a:endParaRPr lang="zh-TW" altLang="en-US"/>
          </a:p>
        </p:txBody>
      </p:sp>
      <p:sp>
        <p:nvSpPr>
          <p:cNvPr id="15374" name="Line 14"/>
          <p:cNvSpPr>
            <a:spLocks noChangeShapeType="1"/>
          </p:cNvSpPr>
          <p:nvPr/>
        </p:nvSpPr>
        <p:spPr bwMode="auto">
          <a:xfrm>
            <a:off x="7772400" y="4343400"/>
            <a:ext cx="1588" cy="457200"/>
          </a:xfrm>
          <a:prstGeom prst="line">
            <a:avLst/>
          </a:prstGeom>
          <a:noFill/>
          <a:ln w="57240">
            <a:solidFill>
              <a:srgbClr val="FFFFFF"/>
            </a:solidFill>
            <a:round/>
            <a:headEnd/>
            <a:tailEnd/>
          </a:ln>
        </p:spPr>
        <p:txBody>
          <a:bodyPr/>
          <a:lstStyle/>
          <a:p>
            <a:endParaRPr lang="zh-TW" altLang="en-US"/>
          </a:p>
        </p:txBody>
      </p:sp>
      <p:sp>
        <p:nvSpPr>
          <p:cNvPr id="15375" name="Line 15"/>
          <p:cNvSpPr>
            <a:spLocks noChangeShapeType="1"/>
          </p:cNvSpPr>
          <p:nvPr/>
        </p:nvSpPr>
        <p:spPr bwMode="auto">
          <a:xfrm>
            <a:off x="8001000" y="4343400"/>
            <a:ext cx="1588" cy="457200"/>
          </a:xfrm>
          <a:prstGeom prst="line">
            <a:avLst/>
          </a:prstGeom>
          <a:noFill/>
          <a:ln w="57240">
            <a:solidFill>
              <a:srgbClr val="FFFFFF"/>
            </a:solidFill>
            <a:round/>
            <a:headEnd/>
            <a:tailEnd/>
          </a:ln>
        </p:spPr>
        <p:txBody>
          <a:bodyPr/>
          <a:lstStyle/>
          <a:p>
            <a:endParaRPr lang="zh-TW" altLang="en-US"/>
          </a:p>
        </p:txBody>
      </p:sp>
      <p:sp>
        <p:nvSpPr>
          <p:cNvPr id="15376" name="Line 16"/>
          <p:cNvSpPr>
            <a:spLocks noChangeShapeType="1"/>
          </p:cNvSpPr>
          <p:nvPr/>
        </p:nvSpPr>
        <p:spPr bwMode="auto">
          <a:xfrm>
            <a:off x="685800" y="5334000"/>
            <a:ext cx="8001000" cy="1588"/>
          </a:xfrm>
          <a:prstGeom prst="line">
            <a:avLst/>
          </a:prstGeom>
          <a:noFill/>
          <a:ln w="9360">
            <a:solidFill>
              <a:srgbClr val="FFFFFF"/>
            </a:solidFill>
            <a:round/>
            <a:headEnd/>
            <a:tailEnd/>
          </a:ln>
        </p:spPr>
        <p:txBody>
          <a:bodyPr/>
          <a:lstStyle/>
          <a:p>
            <a:endParaRPr lang="zh-TW" altLang="en-US"/>
          </a:p>
        </p:txBody>
      </p:sp>
      <p:sp>
        <p:nvSpPr>
          <p:cNvPr id="15377" name="Line 17"/>
          <p:cNvSpPr>
            <a:spLocks noChangeShapeType="1"/>
          </p:cNvSpPr>
          <p:nvPr/>
        </p:nvSpPr>
        <p:spPr bwMode="auto">
          <a:xfrm flipH="1" flipV="1">
            <a:off x="8670925" y="2344738"/>
            <a:ext cx="20638" cy="3025775"/>
          </a:xfrm>
          <a:prstGeom prst="line">
            <a:avLst/>
          </a:prstGeom>
          <a:noFill/>
          <a:ln w="9360">
            <a:solidFill>
              <a:srgbClr val="FFFFFF"/>
            </a:solidFill>
            <a:round/>
            <a:headEnd/>
            <a:tailEnd/>
          </a:ln>
        </p:spPr>
        <p:txBody>
          <a:bodyPr/>
          <a:lstStyle/>
          <a:p>
            <a:endParaRPr lang="zh-TW" altLang="en-US"/>
          </a:p>
        </p:txBody>
      </p:sp>
      <p:sp>
        <p:nvSpPr>
          <p:cNvPr id="15378" name="Line 18"/>
          <p:cNvSpPr>
            <a:spLocks noChangeShapeType="1"/>
          </p:cNvSpPr>
          <p:nvPr/>
        </p:nvSpPr>
        <p:spPr bwMode="auto">
          <a:xfrm flipV="1">
            <a:off x="6934200" y="2344738"/>
            <a:ext cx="14288" cy="3025775"/>
          </a:xfrm>
          <a:prstGeom prst="line">
            <a:avLst/>
          </a:prstGeom>
          <a:noFill/>
          <a:ln w="9360">
            <a:solidFill>
              <a:srgbClr val="FFFFFF"/>
            </a:solidFill>
            <a:round/>
            <a:headEnd/>
            <a:tailEnd/>
          </a:ln>
        </p:spPr>
        <p:txBody>
          <a:bodyPr/>
          <a:lstStyle/>
          <a:p>
            <a:endParaRPr lang="zh-TW" altLang="en-US"/>
          </a:p>
        </p:txBody>
      </p:sp>
      <p:sp>
        <p:nvSpPr>
          <p:cNvPr id="15379" name="Line 19"/>
          <p:cNvSpPr>
            <a:spLocks noChangeShapeType="1"/>
          </p:cNvSpPr>
          <p:nvPr/>
        </p:nvSpPr>
        <p:spPr bwMode="auto">
          <a:xfrm flipV="1">
            <a:off x="5187950" y="3552825"/>
            <a:ext cx="1588" cy="1768475"/>
          </a:xfrm>
          <a:prstGeom prst="line">
            <a:avLst/>
          </a:prstGeom>
          <a:noFill/>
          <a:ln w="9360">
            <a:solidFill>
              <a:srgbClr val="FFFFFF"/>
            </a:solidFill>
            <a:round/>
            <a:headEnd/>
            <a:tailEnd/>
          </a:ln>
        </p:spPr>
        <p:txBody>
          <a:bodyPr/>
          <a:lstStyle/>
          <a:p>
            <a:endParaRPr lang="zh-TW" altLang="en-US"/>
          </a:p>
        </p:txBody>
      </p:sp>
      <p:sp>
        <p:nvSpPr>
          <p:cNvPr id="15380" name="Line 20"/>
          <p:cNvSpPr>
            <a:spLocks noChangeShapeType="1"/>
          </p:cNvSpPr>
          <p:nvPr/>
        </p:nvSpPr>
        <p:spPr bwMode="auto">
          <a:xfrm flipV="1">
            <a:off x="3352800" y="4002088"/>
            <a:ext cx="1588" cy="1368425"/>
          </a:xfrm>
          <a:prstGeom prst="line">
            <a:avLst/>
          </a:prstGeom>
          <a:noFill/>
          <a:ln w="9360">
            <a:solidFill>
              <a:srgbClr val="FFFFFF"/>
            </a:solidFill>
            <a:round/>
            <a:headEnd/>
            <a:tailEnd/>
          </a:ln>
        </p:spPr>
        <p:txBody>
          <a:bodyPr/>
          <a:lstStyle/>
          <a:p>
            <a:endParaRPr lang="zh-TW" altLang="en-US"/>
          </a:p>
        </p:txBody>
      </p:sp>
      <p:sp>
        <p:nvSpPr>
          <p:cNvPr id="15381" name="Line 21"/>
          <p:cNvSpPr>
            <a:spLocks noChangeShapeType="1"/>
          </p:cNvSpPr>
          <p:nvPr/>
        </p:nvSpPr>
        <p:spPr bwMode="auto">
          <a:xfrm flipV="1">
            <a:off x="1752600" y="4459288"/>
            <a:ext cx="1588" cy="911225"/>
          </a:xfrm>
          <a:prstGeom prst="line">
            <a:avLst/>
          </a:prstGeom>
          <a:noFill/>
          <a:ln w="9360">
            <a:solidFill>
              <a:srgbClr val="FFFFFF"/>
            </a:solidFill>
            <a:round/>
            <a:headEnd/>
            <a:tailEnd/>
          </a:ln>
        </p:spPr>
        <p:txBody>
          <a:bodyPr/>
          <a:lstStyle/>
          <a:p>
            <a:endParaRPr lang="zh-TW" altLang="en-US"/>
          </a:p>
        </p:txBody>
      </p:sp>
      <p:sp>
        <p:nvSpPr>
          <p:cNvPr id="15382" name="Line 22"/>
          <p:cNvSpPr>
            <a:spLocks noChangeShapeType="1"/>
          </p:cNvSpPr>
          <p:nvPr/>
        </p:nvSpPr>
        <p:spPr bwMode="auto">
          <a:xfrm flipV="1">
            <a:off x="376238" y="2173288"/>
            <a:ext cx="4762" cy="3211512"/>
          </a:xfrm>
          <a:prstGeom prst="line">
            <a:avLst/>
          </a:prstGeom>
          <a:noFill/>
          <a:ln w="9360">
            <a:solidFill>
              <a:srgbClr val="FFFFFF"/>
            </a:solidFill>
            <a:round/>
            <a:headEnd/>
            <a:tailEnd type="triangle" w="med" len="med"/>
          </a:ln>
        </p:spPr>
        <p:txBody>
          <a:bodyPr/>
          <a:lstStyle/>
          <a:p>
            <a:endParaRPr lang="zh-TW" altLang="en-US"/>
          </a:p>
        </p:txBody>
      </p:sp>
      <p:sp>
        <p:nvSpPr>
          <p:cNvPr id="15383" name="Text Box 23"/>
          <p:cNvSpPr txBox="1">
            <a:spLocks noChangeArrowheads="1"/>
          </p:cNvSpPr>
          <p:nvPr/>
        </p:nvSpPr>
        <p:spPr bwMode="auto">
          <a:xfrm>
            <a:off x="0" y="6172200"/>
            <a:ext cx="9144000" cy="336550"/>
          </a:xfrm>
          <a:prstGeom prst="rect">
            <a:avLst/>
          </a:prstGeom>
          <a:noFill/>
          <a:ln w="9525">
            <a:noFill/>
            <a:miter lim="800000"/>
            <a:headEnd/>
            <a:tailEnd/>
          </a:ln>
        </p:spPr>
        <p:txBody>
          <a:bodyPr lIns="90000" tIns="46800" rIns="90000" bIns="46800">
            <a:spAutoFit/>
          </a:bodyPr>
          <a:lstStyle/>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zh-TW" altLang="en-GB" sz="1600" b="1">
                <a:solidFill>
                  <a:schemeClr val="tx1"/>
                </a:solidFill>
                <a:effectLst>
                  <a:outerShdw blurRad="38100" dist="38100" dir="2700000" algn="tl">
                    <a:srgbClr val="FFFFFF"/>
                  </a:outerShdw>
                </a:effectLst>
                <a:ea typeface="新細明體" pitchFamily="18" charset="-120"/>
              </a:rPr>
              <a:t>       </a:t>
            </a:r>
            <a:r>
              <a:rPr lang="en-GB" altLang="zh-TW" sz="1600" b="1">
                <a:solidFill>
                  <a:srgbClr val="99CCFF"/>
                </a:solidFill>
                <a:effectLst>
                  <a:outerShdw blurRad="38100" dist="38100" dir="2700000" algn="tl">
                    <a:srgbClr val="000000"/>
                  </a:outerShdw>
                </a:effectLst>
                <a:ea typeface="新細明體" pitchFamily="18" charset="-120"/>
              </a:rPr>
              <a:t>Prestructural      Unistructural          Multistructural             Relational          Extended Abstract</a:t>
            </a:r>
          </a:p>
        </p:txBody>
      </p:sp>
      <p:sp>
        <p:nvSpPr>
          <p:cNvPr id="15384" name="Text Box 24"/>
          <p:cNvSpPr txBox="1">
            <a:spLocks noChangeArrowheads="1"/>
          </p:cNvSpPr>
          <p:nvPr/>
        </p:nvSpPr>
        <p:spPr bwMode="auto">
          <a:xfrm>
            <a:off x="0" y="5486400"/>
            <a:ext cx="9144000" cy="581025"/>
          </a:xfrm>
          <a:prstGeom prst="rect">
            <a:avLst/>
          </a:prstGeom>
          <a:noFill/>
          <a:ln w="9525">
            <a:noFill/>
            <a:miter lim="800000"/>
            <a:headEnd/>
            <a:tailEnd/>
          </a:ln>
        </p:spPr>
        <p:txBody>
          <a:bodyPr lIns="90000" tIns="46800" rIns="90000" bIns="46800">
            <a:spAutoFit/>
          </a:bodyPr>
          <a:lstStyle/>
          <a:p>
            <a:pPr>
              <a:lnSpc>
                <a:spcPct val="95000"/>
              </a:lnSpc>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21925" algn="l"/>
                <a:tab pos="10779125" algn="l"/>
              </a:tabLst>
            </a:pPr>
            <a:r>
              <a:rPr lang="zh-TW" altLang="en-GB" sz="1600" b="1">
                <a:solidFill>
                  <a:schemeClr val="tx1"/>
                </a:solidFill>
                <a:effectLst>
                  <a:outerShdw blurRad="38100" dist="38100" dir="2700000" algn="tl">
                    <a:srgbClr val="FFFFFF"/>
                  </a:outerShdw>
                </a:effectLst>
                <a:ea typeface="新細明體" pitchFamily="18" charset="-120"/>
              </a:rPr>
              <a:t>        		</a:t>
            </a:r>
            <a:r>
              <a:rPr lang="en-GB" altLang="zh-TW" sz="1600" b="1">
                <a:solidFill>
                  <a:srgbClr val="FF66FF"/>
                </a:solidFill>
                <a:effectLst>
                  <a:outerShdw blurRad="38100" dist="38100" dir="2700000" algn="tl">
                    <a:srgbClr val="000000"/>
                  </a:outerShdw>
                </a:effectLst>
                <a:ea typeface="新細明體" pitchFamily="18" charset="-120"/>
              </a:rPr>
              <a:t>one relevant         several relevant           integrated into          generalized to       </a:t>
            </a:r>
          </a:p>
          <a:p>
            <a:pPr>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21925" algn="l"/>
                <a:tab pos="10779125" algn="l"/>
              </a:tabLst>
            </a:pPr>
            <a:r>
              <a:rPr lang="en-GB" altLang="zh-TW" sz="1600" b="1">
                <a:solidFill>
                  <a:srgbClr val="FF66FF"/>
                </a:solidFill>
                <a:effectLst>
                  <a:outerShdw blurRad="38100" dist="38100" dir="2700000" algn="tl">
                    <a:srgbClr val="000000"/>
                  </a:outerShdw>
                </a:effectLst>
                <a:ea typeface="新細明體" pitchFamily="18" charset="-120"/>
              </a:rPr>
              <a:t>		aspect                   independent aspects    a structure                 new domain</a:t>
            </a:r>
          </a:p>
        </p:txBody>
      </p:sp>
      <p:sp>
        <p:nvSpPr>
          <p:cNvPr id="15385" name="Line 25"/>
          <p:cNvSpPr>
            <a:spLocks noChangeShapeType="1"/>
          </p:cNvSpPr>
          <p:nvPr/>
        </p:nvSpPr>
        <p:spPr bwMode="auto">
          <a:xfrm>
            <a:off x="1752600" y="4495800"/>
            <a:ext cx="1600200" cy="1588"/>
          </a:xfrm>
          <a:prstGeom prst="line">
            <a:avLst/>
          </a:prstGeom>
          <a:noFill/>
          <a:ln w="9360">
            <a:solidFill>
              <a:srgbClr val="FFFFFF"/>
            </a:solidFill>
            <a:round/>
            <a:headEnd/>
            <a:tailEnd/>
          </a:ln>
        </p:spPr>
        <p:txBody>
          <a:bodyPr/>
          <a:lstStyle/>
          <a:p>
            <a:endParaRPr lang="zh-TW" altLang="en-US"/>
          </a:p>
        </p:txBody>
      </p:sp>
      <p:sp>
        <p:nvSpPr>
          <p:cNvPr id="15386" name="Line 26"/>
          <p:cNvSpPr>
            <a:spLocks noChangeShapeType="1"/>
          </p:cNvSpPr>
          <p:nvPr/>
        </p:nvSpPr>
        <p:spPr bwMode="auto">
          <a:xfrm>
            <a:off x="3352800" y="4038600"/>
            <a:ext cx="1828800" cy="1588"/>
          </a:xfrm>
          <a:prstGeom prst="line">
            <a:avLst/>
          </a:prstGeom>
          <a:noFill/>
          <a:ln w="9360">
            <a:solidFill>
              <a:srgbClr val="FFFFFF"/>
            </a:solidFill>
            <a:round/>
            <a:headEnd/>
            <a:tailEnd/>
          </a:ln>
        </p:spPr>
        <p:txBody>
          <a:bodyPr/>
          <a:lstStyle/>
          <a:p>
            <a:endParaRPr lang="zh-TW" altLang="en-US"/>
          </a:p>
        </p:txBody>
      </p:sp>
      <p:sp>
        <p:nvSpPr>
          <p:cNvPr id="15387" name="Line 27"/>
          <p:cNvSpPr>
            <a:spLocks noChangeShapeType="1"/>
          </p:cNvSpPr>
          <p:nvPr/>
        </p:nvSpPr>
        <p:spPr bwMode="auto">
          <a:xfrm>
            <a:off x="5181600" y="3581400"/>
            <a:ext cx="1752600" cy="1588"/>
          </a:xfrm>
          <a:prstGeom prst="line">
            <a:avLst/>
          </a:prstGeom>
          <a:noFill/>
          <a:ln w="9360">
            <a:solidFill>
              <a:srgbClr val="FFFFFF"/>
            </a:solidFill>
            <a:round/>
            <a:headEnd/>
            <a:tailEnd/>
          </a:ln>
        </p:spPr>
        <p:txBody>
          <a:bodyPr/>
          <a:lstStyle/>
          <a:p>
            <a:endParaRPr lang="zh-TW" altLang="en-US"/>
          </a:p>
        </p:txBody>
      </p:sp>
      <p:sp>
        <p:nvSpPr>
          <p:cNvPr id="15388" name="Line 28"/>
          <p:cNvSpPr>
            <a:spLocks noChangeShapeType="1"/>
          </p:cNvSpPr>
          <p:nvPr/>
        </p:nvSpPr>
        <p:spPr bwMode="auto">
          <a:xfrm>
            <a:off x="6948488" y="2349500"/>
            <a:ext cx="1727200" cy="1588"/>
          </a:xfrm>
          <a:prstGeom prst="line">
            <a:avLst/>
          </a:prstGeom>
          <a:noFill/>
          <a:ln w="9360">
            <a:solidFill>
              <a:srgbClr val="FFFFFF"/>
            </a:solidFill>
            <a:round/>
            <a:headEnd/>
            <a:tailEnd/>
          </a:ln>
        </p:spPr>
        <p:txBody>
          <a:bodyPr/>
          <a:lstStyle/>
          <a:p>
            <a:endParaRPr lang="zh-TW" altLang="en-US"/>
          </a:p>
        </p:txBody>
      </p:sp>
      <p:grpSp>
        <p:nvGrpSpPr>
          <p:cNvPr id="15389" name="Group 29"/>
          <p:cNvGrpSpPr>
            <a:grpSpLocks/>
          </p:cNvGrpSpPr>
          <p:nvPr/>
        </p:nvGrpSpPr>
        <p:grpSpPr bwMode="auto">
          <a:xfrm>
            <a:off x="1752600" y="3352800"/>
            <a:ext cx="1330325" cy="1023938"/>
            <a:chOff x="1104" y="2112"/>
            <a:chExt cx="838" cy="645"/>
          </a:xfrm>
        </p:grpSpPr>
        <p:sp>
          <p:nvSpPr>
            <p:cNvPr id="15390" name="AutoShape 30"/>
            <p:cNvSpPr>
              <a:spLocks noChangeArrowheads="1"/>
            </p:cNvSpPr>
            <p:nvPr/>
          </p:nvSpPr>
          <p:spPr bwMode="auto">
            <a:xfrm>
              <a:off x="1104" y="2112"/>
              <a:ext cx="839" cy="646"/>
            </a:xfrm>
            <a:prstGeom prst="roundRect">
              <a:avLst>
                <a:gd name="adj" fmla="val 153"/>
              </a:avLst>
            </a:prstGeom>
            <a:noFill/>
            <a:ln w="9525">
              <a:noFill/>
              <a:round/>
              <a:headEnd/>
              <a:tailEnd/>
            </a:ln>
          </p:spPr>
          <p:txBody>
            <a:bodyPr wrap="none" anchor="ctr"/>
            <a:lstStyle/>
            <a:p>
              <a:endParaRPr lang="zh-TW" altLang="en-US"/>
            </a:p>
          </p:txBody>
        </p:sp>
        <p:grpSp>
          <p:nvGrpSpPr>
            <p:cNvPr id="15391" name="Group 31"/>
            <p:cNvGrpSpPr>
              <a:grpSpLocks/>
            </p:cNvGrpSpPr>
            <p:nvPr/>
          </p:nvGrpSpPr>
          <p:grpSpPr bwMode="auto">
            <a:xfrm>
              <a:off x="1104" y="2112"/>
              <a:ext cx="820" cy="626"/>
              <a:chOff x="1104" y="2112"/>
              <a:chExt cx="820" cy="626"/>
            </a:xfrm>
          </p:grpSpPr>
          <p:sp>
            <p:nvSpPr>
              <p:cNvPr id="15392" name="AutoShape 32"/>
              <p:cNvSpPr>
                <a:spLocks noChangeArrowheads="1"/>
              </p:cNvSpPr>
              <p:nvPr/>
            </p:nvSpPr>
            <p:spPr bwMode="auto">
              <a:xfrm>
                <a:off x="1104" y="2112"/>
                <a:ext cx="821" cy="627"/>
              </a:xfrm>
              <a:prstGeom prst="roundRect">
                <a:avLst>
                  <a:gd name="adj" fmla="val 157"/>
                </a:avLst>
              </a:prstGeom>
              <a:noFill/>
              <a:ln w="9525">
                <a:noFill/>
                <a:round/>
                <a:headEnd/>
                <a:tailEnd/>
              </a:ln>
            </p:spPr>
            <p:txBody>
              <a:bodyPr wrap="none" anchor="ctr"/>
              <a:lstStyle/>
              <a:p>
                <a:endParaRPr lang="zh-TW" altLang="en-US"/>
              </a:p>
            </p:txBody>
          </p:sp>
          <p:grpSp>
            <p:nvGrpSpPr>
              <p:cNvPr id="15393" name="Group 33"/>
              <p:cNvGrpSpPr>
                <a:grpSpLocks/>
              </p:cNvGrpSpPr>
              <p:nvPr/>
            </p:nvGrpSpPr>
            <p:grpSpPr bwMode="auto">
              <a:xfrm>
                <a:off x="1104" y="2112"/>
                <a:ext cx="806" cy="612"/>
                <a:chOff x="1104" y="2112"/>
                <a:chExt cx="806" cy="612"/>
              </a:xfrm>
            </p:grpSpPr>
            <p:sp>
              <p:nvSpPr>
                <p:cNvPr id="15394" name="AutoShape 34"/>
                <p:cNvSpPr>
                  <a:spLocks noChangeArrowheads="1"/>
                </p:cNvSpPr>
                <p:nvPr/>
              </p:nvSpPr>
              <p:spPr bwMode="auto">
                <a:xfrm>
                  <a:off x="1104" y="2112"/>
                  <a:ext cx="807" cy="613"/>
                </a:xfrm>
                <a:prstGeom prst="roundRect">
                  <a:avLst>
                    <a:gd name="adj" fmla="val 162"/>
                  </a:avLst>
                </a:prstGeom>
                <a:noFill/>
                <a:ln w="9525">
                  <a:noFill/>
                  <a:round/>
                  <a:headEnd/>
                  <a:tailEnd/>
                </a:ln>
              </p:spPr>
              <p:txBody>
                <a:bodyPr wrap="none" anchor="ctr"/>
                <a:lstStyle/>
                <a:p>
                  <a:endParaRPr lang="zh-TW" altLang="en-US"/>
                </a:p>
              </p:txBody>
            </p:sp>
            <p:grpSp>
              <p:nvGrpSpPr>
                <p:cNvPr id="15395" name="Group 35"/>
                <p:cNvGrpSpPr>
                  <a:grpSpLocks/>
                </p:cNvGrpSpPr>
                <p:nvPr/>
              </p:nvGrpSpPr>
              <p:grpSpPr bwMode="auto">
                <a:xfrm>
                  <a:off x="1104" y="2112"/>
                  <a:ext cx="788" cy="597"/>
                  <a:chOff x="1104" y="2112"/>
                  <a:chExt cx="788" cy="597"/>
                </a:xfrm>
              </p:grpSpPr>
              <p:sp>
                <p:nvSpPr>
                  <p:cNvPr id="15396" name="AutoShape 36"/>
                  <p:cNvSpPr>
                    <a:spLocks noChangeArrowheads="1"/>
                  </p:cNvSpPr>
                  <p:nvPr/>
                </p:nvSpPr>
                <p:spPr bwMode="auto">
                  <a:xfrm>
                    <a:off x="1104" y="2112"/>
                    <a:ext cx="789" cy="598"/>
                  </a:xfrm>
                  <a:prstGeom prst="roundRect">
                    <a:avLst>
                      <a:gd name="adj" fmla="val 167"/>
                    </a:avLst>
                  </a:prstGeom>
                  <a:noFill/>
                  <a:ln w="9525">
                    <a:noFill/>
                    <a:round/>
                    <a:headEnd/>
                    <a:tailEnd/>
                  </a:ln>
                </p:spPr>
                <p:txBody>
                  <a:bodyPr wrap="none" anchor="ctr"/>
                  <a:lstStyle/>
                  <a:p>
                    <a:endParaRPr lang="zh-TW" altLang="en-US"/>
                  </a:p>
                </p:txBody>
              </p:sp>
              <p:grpSp>
                <p:nvGrpSpPr>
                  <p:cNvPr id="15397" name="Group 37"/>
                  <p:cNvGrpSpPr>
                    <a:grpSpLocks/>
                  </p:cNvGrpSpPr>
                  <p:nvPr/>
                </p:nvGrpSpPr>
                <p:grpSpPr bwMode="auto">
                  <a:xfrm>
                    <a:off x="1104" y="2112"/>
                    <a:ext cx="771" cy="580"/>
                    <a:chOff x="1104" y="2112"/>
                    <a:chExt cx="771" cy="580"/>
                  </a:xfrm>
                </p:grpSpPr>
                <p:sp>
                  <p:nvSpPr>
                    <p:cNvPr id="15398" name="AutoShape 38"/>
                    <p:cNvSpPr>
                      <a:spLocks noChangeArrowheads="1"/>
                    </p:cNvSpPr>
                    <p:nvPr/>
                  </p:nvSpPr>
                  <p:spPr bwMode="auto">
                    <a:xfrm>
                      <a:off x="1104" y="2112"/>
                      <a:ext cx="772" cy="581"/>
                    </a:xfrm>
                    <a:prstGeom prst="roundRect">
                      <a:avLst>
                        <a:gd name="adj" fmla="val 171"/>
                      </a:avLst>
                    </a:prstGeom>
                    <a:noFill/>
                    <a:ln w="9525">
                      <a:noFill/>
                      <a:round/>
                      <a:headEnd/>
                      <a:tailEnd/>
                    </a:ln>
                  </p:spPr>
                  <p:txBody>
                    <a:bodyPr wrap="none" anchor="ctr"/>
                    <a:lstStyle/>
                    <a:p>
                      <a:endParaRPr lang="zh-TW" altLang="en-US"/>
                    </a:p>
                  </p:txBody>
                </p:sp>
                <p:grpSp>
                  <p:nvGrpSpPr>
                    <p:cNvPr id="15399" name="Group 39"/>
                    <p:cNvGrpSpPr>
                      <a:grpSpLocks/>
                    </p:cNvGrpSpPr>
                    <p:nvPr/>
                  </p:nvGrpSpPr>
                  <p:grpSpPr bwMode="auto">
                    <a:xfrm>
                      <a:off x="1104" y="2112"/>
                      <a:ext cx="757" cy="564"/>
                      <a:chOff x="1104" y="2112"/>
                      <a:chExt cx="757" cy="564"/>
                    </a:xfrm>
                  </p:grpSpPr>
                  <p:sp>
                    <p:nvSpPr>
                      <p:cNvPr id="15400" name="AutoShape 40"/>
                      <p:cNvSpPr>
                        <a:spLocks noChangeArrowheads="1"/>
                      </p:cNvSpPr>
                      <p:nvPr/>
                    </p:nvSpPr>
                    <p:spPr bwMode="auto">
                      <a:xfrm>
                        <a:off x="1104" y="2112"/>
                        <a:ext cx="758" cy="565"/>
                      </a:xfrm>
                      <a:prstGeom prst="roundRect">
                        <a:avLst>
                          <a:gd name="adj" fmla="val 176"/>
                        </a:avLst>
                      </a:prstGeom>
                      <a:noFill/>
                      <a:ln w="9525">
                        <a:noFill/>
                        <a:round/>
                        <a:headEnd/>
                        <a:tailEnd/>
                      </a:ln>
                    </p:spPr>
                    <p:txBody>
                      <a:bodyPr wrap="none" anchor="ctr"/>
                      <a:lstStyle/>
                      <a:p>
                        <a:endParaRPr lang="zh-TW" altLang="en-US"/>
                      </a:p>
                    </p:txBody>
                  </p:sp>
                  <p:grpSp>
                    <p:nvGrpSpPr>
                      <p:cNvPr id="15401" name="Group 41"/>
                      <p:cNvGrpSpPr>
                        <a:grpSpLocks/>
                      </p:cNvGrpSpPr>
                      <p:nvPr/>
                    </p:nvGrpSpPr>
                    <p:grpSpPr bwMode="auto">
                      <a:xfrm>
                        <a:off x="1104" y="2112"/>
                        <a:ext cx="743" cy="552"/>
                        <a:chOff x="1104" y="2112"/>
                        <a:chExt cx="743" cy="552"/>
                      </a:xfrm>
                    </p:grpSpPr>
                    <p:sp>
                      <p:nvSpPr>
                        <p:cNvPr id="15402" name="AutoShape 42"/>
                        <p:cNvSpPr>
                          <a:spLocks noChangeArrowheads="1"/>
                        </p:cNvSpPr>
                        <p:nvPr/>
                      </p:nvSpPr>
                      <p:spPr bwMode="auto">
                        <a:xfrm>
                          <a:off x="1104" y="2112"/>
                          <a:ext cx="744" cy="553"/>
                        </a:xfrm>
                        <a:prstGeom prst="roundRect">
                          <a:avLst>
                            <a:gd name="adj" fmla="val 181"/>
                          </a:avLst>
                        </a:prstGeom>
                        <a:noFill/>
                        <a:ln w="9525">
                          <a:noFill/>
                          <a:round/>
                          <a:headEnd/>
                          <a:tailEnd/>
                        </a:ln>
                      </p:spPr>
                      <p:txBody>
                        <a:bodyPr wrap="none" anchor="ctr"/>
                        <a:lstStyle/>
                        <a:p>
                          <a:endParaRPr lang="zh-TW" altLang="en-US"/>
                        </a:p>
                      </p:txBody>
                    </p:sp>
                    <p:grpSp>
                      <p:nvGrpSpPr>
                        <p:cNvPr id="15403" name="Group 43"/>
                        <p:cNvGrpSpPr>
                          <a:grpSpLocks/>
                        </p:cNvGrpSpPr>
                        <p:nvPr/>
                      </p:nvGrpSpPr>
                      <p:grpSpPr bwMode="auto">
                        <a:xfrm>
                          <a:off x="1104" y="2112"/>
                          <a:ext cx="731" cy="539"/>
                          <a:chOff x="1104" y="2112"/>
                          <a:chExt cx="731" cy="539"/>
                        </a:xfrm>
                      </p:grpSpPr>
                      <p:sp>
                        <p:nvSpPr>
                          <p:cNvPr id="15404" name="AutoShape 44"/>
                          <p:cNvSpPr>
                            <a:spLocks noChangeArrowheads="1"/>
                          </p:cNvSpPr>
                          <p:nvPr/>
                        </p:nvSpPr>
                        <p:spPr bwMode="auto">
                          <a:xfrm>
                            <a:off x="1104" y="2112"/>
                            <a:ext cx="732" cy="540"/>
                          </a:xfrm>
                          <a:prstGeom prst="roundRect">
                            <a:avLst>
                              <a:gd name="adj" fmla="val 185"/>
                            </a:avLst>
                          </a:prstGeom>
                          <a:noFill/>
                          <a:ln w="9525">
                            <a:noFill/>
                            <a:round/>
                            <a:headEnd/>
                            <a:tailEnd/>
                          </a:ln>
                        </p:spPr>
                        <p:txBody>
                          <a:bodyPr wrap="none" anchor="ctr"/>
                          <a:lstStyle/>
                          <a:p>
                            <a:endParaRPr lang="zh-TW" altLang="en-US"/>
                          </a:p>
                        </p:txBody>
                      </p:sp>
                      <p:grpSp>
                        <p:nvGrpSpPr>
                          <p:cNvPr id="15405" name="Group 45"/>
                          <p:cNvGrpSpPr>
                            <a:grpSpLocks/>
                          </p:cNvGrpSpPr>
                          <p:nvPr/>
                        </p:nvGrpSpPr>
                        <p:grpSpPr bwMode="auto">
                          <a:xfrm>
                            <a:off x="1104" y="2112"/>
                            <a:ext cx="718" cy="528"/>
                            <a:chOff x="1104" y="2112"/>
                            <a:chExt cx="718" cy="528"/>
                          </a:xfrm>
                        </p:grpSpPr>
                        <p:sp>
                          <p:nvSpPr>
                            <p:cNvPr id="15406" name="AutoShape 46"/>
                            <p:cNvSpPr>
                              <a:spLocks noChangeArrowheads="1"/>
                            </p:cNvSpPr>
                            <p:nvPr/>
                          </p:nvSpPr>
                          <p:spPr bwMode="auto">
                            <a:xfrm>
                              <a:off x="1104" y="2112"/>
                              <a:ext cx="719" cy="529"/>
                            </a:xfrm>
                            <a:prstGeom prst="roundRect">
                              <a:avLst>
                                <a:gd name="adj" fmla="val 185"/>
                              </a:avLst>
                            </a:prstGeom>
                            <a:noFill/>
                            <a:ln w="9525">
                              <a:noFill/>
                              <a:round/>
                              <a:headEnd/>
                              <a:tailEnd/>
                            </a:ln>
                          </p:spPr>
                          <p:txBody>
                            <a:bodyPr wrap="none" anchor="ctr"/>
                            <a:lstStyle/>
                            <a:p>
                              <a:endParaRPr lang="zh-TW" altLang="en-US"/>
                            </a:p>
                          </p:txBody>
                        </p:sp>
                        <p:grpSp>
                          <p:nvGrpSpPr>
                            <p:cNvPr id="15407" name="Group 47"/>
                            <p:cNvGrpSpPr>
                              <a:grpSpLocks/>
                            </p:cNvGrpSpPr>
                            <p:nvPr/>
                          </p:nvGrpSpPr>
                          <p:grpSpPr bwMode="auto">
                            <a:xfrm>
                              <a:off x="1104" y="2112"/>
                              <a:ext cx="708" cy="520"/>
                              <a:chOff x="1104" y="2112"/>
                              <a:chExt cx="708" cy="520"/>
                            </a:xfrm>
                          </p:grpSpPr>
                          <p:sp>
                            <p:nvSpPr>
                              <p:cNvPr id="15408" name="AutoShape 48"/>
                              <p:cNvSpPr>
                                <a:spLocks noChangeArrowheads="1"/>
                              </p:cNvSpPr>
                              <p:nvPr/>
                            </p:nvSpPr>
                            <p:spPr bwMode="auto">
                              <a:xfrm>
                                <a:off x="1104" y="2112"/>
                                <a:ext cx="709" cy="521"/>
                              </a:xfrm>
                              <a:prstGeom prst="roundRect">
                                <a:avLst>
                                  <a:gd name="adj" fmla="val 190"/>
                                </a:avLst>
                              </a:prstGeom>
                              <a:noFill/>
                              <a:ln w="9525">
                                <a:noFill/>
                                <a:round/>
                                <a:headEnd/>
                                <a:tailEnd/>
                              </a:ln>
                            </p:spPr>
                            <p:txBody>
                              <a:bodyPr wrap="none" anchor="ctr"/>
                              <a:lstStyle/>
                              <a:p>
                                <a:endParaRPr lang="zh-TW" altLang="en-US"/>
                              </a:p>
                            </p:txBody>
                          </p:sp>
                          <p:grpSp>
                            <p:nvGrpSpPr>
                              <p:cNvPr id="15409" name="Group 49"/>
                              <p:cNvGrpSpPr>
                                <a:grpSpLocks/>
                              </p:cNvGrpSpPr>
                              <p:nvPr/>
                            </p:nvGrpSpPr>
                            <p:grpSpPr bwMode="auto">
                              <a:xfrm>
                                <a:off x="1104" y="2112"/>
                                <a:ext cx="699" cy="510"/>
                                <a:chOff x="1104" y="2112"/>
                                <a:chExt cx="699" cy="510"/>
                              </a:xfrm>
                            </p:grpSpPr>
                            <p:sp>
                              <p:nvSpPr>
                                <p:cNvPr id="15410" name="AutoShape 50"/>
                                <p:cNvSpPr>
                                  <a:spLocks noChangeArrowheads="1"/>
                                </p:cNvSpPr>
                                <p:nvPr/>
                              </p:nvSpPr>
                              <p:spPr bwMode="auto">
                                <a:xfrm>
                                  <a:off x="1104" y="2112"/>
                                  <a:ext cx="700" cy="511"/>
                                </a:xfrm>
                                <a:prstGeom prst="roundRect">
                                  <a:avLst>
                                    <a:gd name="adj" fmla="val 194"/>
                                  </a:avLst>
                                </a:prstGeom>
                                <a:noFill/>
                                <a:ln w="9525">
                                  <a:noFill/>
                                  <a:round/>
                                  <a:headEnd/>
                                  <a:tailEnd/>
                                </a:ln>
                              </p:spPr>
                              <p:txBody>
                                <a:bodyPr wrap="none" anchor="ctr"/>
                                <a:lstStyle/>
                                <a:p>
                                  <a:endParaRPr lang="zh-TW" altLang="en-US"/>
                                </a:p>
                              </p:txBody>
                            </p:sp>
                            <p:grpSp>
                              <p:nvGrpSpPr>
                                <p:cNvPr id="15411" name="Group 51"/>
                                <p:cNvGrpSpPr>
                                  <a:grpSpLocks/>
                                </p:cNvGrpSpPr>
                                <p:nvPr/>
                              </p:nvGrpSpPr>
                              <p:grpSpPr bwMode="auto">
                                <a:xfrm>
                                  <a:off x="1104" y="2112"/>
                                  <a:ext cx="690" cy="504"/>
                                  <a:chOff x="1104" y="2112"/>
                                  <a:chExt cx="690" cy="504"/>
                                </a:xfrm>
                              </p:grpSpPr>
                              <p:sp>
                                <p:nvSpPr>
                                  <p:cNvPr id="15412" name="AutoShape 52"/>
                                  <p:cNvSpPr>
                                    <a:spLocks noChangeArrowheads="1"/>
                                  </p:cNvSpPr>
                                  <p:nvPr/>
                                </p:nvSpPr>
                                <p:spPr bwMode="auto">
                                  <a:xfrm>
                                    <a:off x="1104" y="2112"/>
                                    <a:ext cx="691" cy="505"/>
                                  </a:xfrm>
                                  <a:prstGeom prst="roundRect">
                                    <a:avLst>
                                      <a:gd name="adj" fmla="val 194"/>
                                    </a:avLst>
                                  </a:prstGeom>
                                  <a:noFill/>
                                  <a:ln w="9525">
                                    <a:noFill/>
                                    <a:round/>
                                    <a:headEnd/>
                                    <a:tailEnd/>
                                  </a:ln>
                                </p:spPr>
                                <p:txBody>
                                  <a:bodyPr wrap="none" anchor="ctr"/>
                                  <a:lstStyle/>
                                  <a:p>
                                    <a:endParaRPr lang="zh-TW" altLang="en-US"/>
                                  </a:p>
                                </p:txBody>
                              </p:sp>
                              <p:grpSp>
                                <p:nvGrpSpPr>
                                  <p:cNvPr id="15413" name="Group 53"/>
                                  <p:cNvGrpSpPr>
                                    <a:grpSpLocks/>
                                  </p:cNvGrpSpPr>
                                  <p:nvPr/>
                                </p:nvGrpSpPr>
                                <p:grpSpPr bwMode="auto">
                                  <a:xfrm>
                                    <a:off x="1104" y="2112"/>
                                    <a:ext cx="682" cy="495"/>
                                    <a:chOff x="1104" y="2112"/>
                                    <a:chExt cx="682" cy="495"/>
                                  </a:xfrm>
                                </p:grpSpPr>
                                <p:sp>
                                  <p:nvSpPr>
                                    <p:cNvPr id="15414" name="AutoShape 54"/>
                                    <p:cNvSpPr>
                                      <a:spLocks noChangeArrowheads="1"/>
                                    </p:cNvSpPr>
                                    <p:nvPr/>
                                  </p:nvSpPr>
                                  <p:spPr bwMode="auto">
                                    <a:xfrm>
                                      <a:off x="1104" y="2112"/>
                                      <a:ext cx="683" cy="496"/>
                                    </a:xfrm>
                                    <a:prstGeom prst="roundRect">
                                      <a:avLst>
                                        <a:gd name="adj" fmla="val 199"/>
                                      </a:avLst>
                                    </a:prstGeom>
                                    <a:noFill/>
                                    <a:ln w="9525">
                                      <a:noFill/>
                                      <a:round/>
                                      <a:headEnd/>
                                      <a:tailEnd/>
                                    </a:ln>
                                  </p:spPr>
                                  <p:txBody>
                                    <a:bodyPr wrap="none" anchor="ctr"/>
                                    <a:lstStyle/>
                                    <a:p>
                                      <a:endParaRPr lang="zh-TW" altLang="en-US"/>
                                    </a:p>
                                  </p:txBody>
                                </p:sp>
                                <p:grpSp>
                                  <p:nvGrpSpPr>
                                    <p:cNvPr id="15415" name="Group 55"/>
                                    <p:cNvGrpSpPr>
                                      <a:grpSpLocks/>
                                    </p:cNvGrpSpPr>
                                    <p:nvPr/>
                                  </p:nvGrpSpPr>
                                  <p:grpSpPr bwMode="auto">
                                    <a:xfrm>
                                      <a:off x="1104" y="2112"/>
                                      <a:ext cx="675" cy="488"/>
                                      <a:chOff x="1104" y="2112"/>
                                      <a:chExt cx="675" cy="488"/>
                                    </a:xfrm>
                                  </p:grpSpPr>
                                  <p:sp>
                                    <p:nvSpPr>
                                      <p:cNvPr id="15416" name="AutoShape 56"/>
                                      <p:cNvSpPr>
                                        <a:spLocks noChangeArrowheads="1"/>
                                      </p:cNvSpPr>
                                      <p:nvPr/>
                                    </p:nvSpPr>
                                    <p:spPr bwMode="auto">
                                      <a:xfrm>
                                        <a:off x="1104" y="2112"/>
                                        <a:ext cx="676" cy="489"/>
                                      </a:xfrm>
                                      <a:prstGeom prst="roundRect">
                                        <a:avLst>
                                          <a:gd name="adj" fmla="val 204"/>
                                        </a:avLst>
                                      </a:prstGeom>
                                      <a:noFill/>
                                      <a:ln w="9525">
                                        <a:noFill/>
                                        <a:round/>
                                        <a:headEnd/>
                                        <a:tailEnd/>
                                      </a:ln>
                                    </p:spPr>
                                    <p:txBody>
                                      <a:bodyPr wrap="none" anchor="ctr"/>
                                      <a:lstStyle/>
                                      <a:p>
                                        <a:endParaRPr lang="zh-TW" altLang="en-US"/>
                                      </a:p>
                                    </p:txBody>
                                  </p:sp>
                                  <p:grpSp>
                                    <p:nvGrpSpPr>
                                      <p:cNvPr id="15417" name="Group 57"/>
                                      <p:cNvGrpSpPr>
                                        <a:grpSpLocks/>
                                      </p:cNvGrpSpPr>
                                      <p:nvPr/>
                                    </p:nvGrpSpPr>
                                    <p:grpSpPr bwMode="auto">
                                      <a:xfrm>
                                        <a:off x="1104" y="2112"/>
                                        <a:ext cx="669" cy="482"/>
                                        <a:chOff x="1104" y="2112"/>
                                        <a:chExt cx="669" cy="482"/>
                                      </a:xfrm>
                                    </p:grpSpPr>
                                    <p:sp>
                                      <p:nvSpPr>
                                        <p:cNvPr id="15418" name="AutoShape 58"/>
                                        <p:cNvSpPr>
                                          <a:spLocks noChangeArrowheads="1"/>
                                        </p:cNvSpPr>
                                        <p:nvPr/>
                                      </p:nvSpPr>
                                      <p:spPr bwMode="auto">
                                        <a:xfrm>
                                          <a:off x="1104" y="2112"/>
                                          <a:ext cx="670" cy="483"/>
                                        </a:xfrm>
                                        <a:prstGeom prst="roundRect">
                                          <a:avLst>
                                            <a:gd name="adj" fmla="val 204"/>
                                          </a:avLst>
                                        </a:prstGeom>
                                        <a:noFill/>
                                        <a:ln w="9525">
                                          <a:noFill/>
                                          <a:round/>
                                          <a:headEnd/>
                                          <a:tailEnd/>
                                        </a:ln>
                                      </p:spPr>
                                      <p:txBody>
                                        <a:bodyPr wrap="none" anchor="ctr"/>
                                        <a:lstStyle/>
                                        <a:p>
                                          <a:endParaRPr lang="zh-TW" altLang="en-US"/>
                                        </a:p>
                                      </p:txBody>
                                    </p:sp>
                                    <p:grpSp>
                                      <p:nvGrpSpPr>
                                        <p:cNvPr id="15419" name="Group 59"/>
                                        <p:cNvGrpSpPr>
                                          <a:grpSpLocks/>
                                        </p:cNvGrpSpPr>
                                        <p:nvPr/>
                                      </p:nvGrpSpPr>
                                      <p:grpSpPr bwMode="auto">
                                        <a:xfrm>
                                          <a:off x="1104" y="2112"/>
                                          <a:ext cx="664" cy="477"/>
                                          <a:chOff x="1104" y="2112"/>
                                          <a:chExt cx="664" cy="477"/>
                                        </a:xfrm>
                                      </p:grpSpPr>
                                      <p:sp>
                                        <p:nvSpPr>
                                          <p:cNvPr id="15420" name="AutoShape 60"/>
                                          <p:cNvSpPr>
                                            <a:spLocks noChangeArrowheads="1"/>
                                          </p:cNvSpPr>
                                          <p:nvPr/>
                                        </p:nvSpPr>
                                        <p:spPr bwMode="auto">
                                          <a:xfrm>
                                            <a:off x="1104" y="2112"/>
                                            <a:ext cx="665" cy="478"/>
                                          </a:xfrm>
                                          <a:prstGeom prst="roundRect">
                                            <a:avLst>
                                              <a:gd name="adj" fmla="val 208"/>
                                            </a:avLst>
                                          </a:prstGeom>
                                          <a:noFill/>
                                          <a:ln w="9525">
                                            <a:noFill/>
                                            <a:round/>
                                            <a:headEnd/>
                                            <a:tailEnd/>
                                          </a:ln>
                                        </p:spPr>
                                        <p:txBody>
                                          <a:bodyPr wrap="none" anchor="ctr"/>
                                          <a:lstStyle/>
                                          <a:p>
                                            <a:endParaRPr lang="zh-TW" altLang="en-US"/>
                                          </a:p>
                                        </p:txBody>
                                      </p:sp>
                                      <p:grpSp>
                                        <p:nvGrpSpPr>
                                          <p:cNvPr id="15421" name="Group 61"/>
                                          <p:cNvGrpSpPr>
                                            <a:grpSpLocks/>
                                          </p:cNvGrpSpPr>
                                          <p:nvPr/>
                                        </p:nvGrpSpPr>
                                        <p:grpSpPr bwMode="auto">
                                          <a:xfrm>
                                            <a:off x="1104" y="2112"/>
                                            <a:ext cx="660" cy="472"/>
                                            <a:chOff x="1104" y="2112"/>
                                            <a:chExt cx="660" cy="472"/>
                                          </a:xfrm>
                                        </p:grpSpPr>
                                        <p:sp>
                                          <p:nvSpPr>
                                            <p:cNvPr id="15422" name="AutoShape 62"/>
                                            <p:cNvSpPr>
                                              <a:spLocks noChangeArrowheads="1"/>
                                            </p:cNvSpPr>
                                            <p:nvPr/>
                                          </p:nvSpPr>
                                          <p:spPr bwMode="auto">
                                            <a:xfrm>
                                              <a:off x="1104" y="2112"/>
                                              <a:ext cx="661" cy="473"/>
                                            </a:xfrm>
                                            <a:prstGeom prst="roundRect">
                                              <a:avLst>
                                                <a:gd name="adj" fmla="val 208"/>
                                              </a:avLst>
                                            </a:prstGeom>
                                            <a:noFill/>
                                            <a:ln w="9525">
                                              <a:noFill/>
                                              <a:round/>
                                              <a:headEnd/>
                                              <a:tailEnd/>
                                            </a:ln>
                                          </p:spPr>
                                          <p:txBody>
                                            <a:bodyPr wrap="none" anchor="ctr"/>
                                            <a:lstStyle/>
                                            <a:p>
                                              <a:endParaRPr lang="zh-TW" altLang="en-US"/>
                                            </a:p>
                                          </p:txBody>
                                        </p:sp>
                                        <p:grpSp>
                                          <p:nvGrpSpPr>
                                            <p:cNvPr id="15423" name="Group 63"/>
                                            <p:cNvGrpSpPr>
                                              <a:grpSpLocks/>
                                            </p:cNvGrpSpPr>
                                            <p:nvPr/>
                                          </p:nvGrpSpPr>
                                          <p:grpSpPr bwMode="auto">
                                            <a:xfrm>
                                              <a:off x="1104" y="2112"/>
                                              <a:ext cx="657" cy="469"/>
                                              <a:chOff x="1104" y="2112"/>
                                              <a:chExt cx="657" cy="469"/>
                                            </a:xfrm>
                                          </p:grpSpPr>
                                          <p:sp>
                                            <p:nvSpPr>
                                              <p:cNvPr id="15424" name="AutoShape 64"/>
                                              <p:cNvSpPr>
                                                <a:spLocks noChangeArrowheads="1"/>
                                              </p:cNvSpPr>
                                              <p:nvPr/>
                                            </p:nvSpPr>
                                            <p:spPr bwMode="auto">
                                              <a:xfrm>
                                                <a:off x="1104" y="2112"/>
                                                <a:ext cx="658" cy="470"/>
                                              </a:xfrm>
                                              <a:prstGeom prst="roundRect">
                                                <a:avLst>
                                                  <a:gd name="adj" fmla="val 208"/>
                                                </a:avLst>
                                              </a:prstGeom>
                                              <a:noFill/>
                                              <a:ln w="9525">
                                                <a:noFill/>
                                                <a:round/>
                                                <a:headEnd/>
                                                <a:tailEnd/>
                                              </a:ln>
                                            </p:spPr>
                                            <p:txBody>
                                              <a:bodyPr wrap="none" anchor="ctr"/>
                                              <a:lstStyle/>
                                              <a:p>
                                                <a:endParaRPr lang="zh-TW" altLang="en-US"/>
                                              </a:p>
                                            </p:txBody>
                                          </p:sp>
                                          <p:grpSp>
                                            <p:nvGrpSpPr>
                                              <p:cNvPr id="15425" name="Group 65"/>
                                              <p:cNvGrpSpPr>
                                                <a:grpSpLocks/>
                                              </p:cNvGrpSpPr>
                                              <p:nvPr/>
                                            </p:nvGrpSpPr>
                                            <p:grpSpPr bwMode="auto">
                                              <a:xfrm>
                                                <a:off x="1104" y="2112"/>
                                                <a:ext cx="655" cy="466"/>
                                                <a:chOff x="1104" y="2112"/>
                                                <a:chExt cx="655" cy="466"/>
                                              </a:xfrm>
                                            </p:grpSpPr>
                                            <p:sp>
                                              <p:nvSpPr>
                                                <p:cNvPr id="15426" name="AutoShape 66"/>
                                                <p:cNvSpPr>
                                                  <a:spLocks noChangeArrowheads="1"/>
                                                </p:cNvSpPr>
                                                <p:nvPr/>
                                              </p:nvSpPr>
                                              <p:spPr bwMode="auto">
                                                <a:xfrm>
                                                  <a:off x="1104" y="2112"/>
                                                  <a:ext cx="656" cy="467"/>
                                                </a:xfrm>
                                                <a:prstGeom prst="roundRect">
                                                  <a:avLst>
                                                    <a:gd name="adj" fmla="val 213"/>
                                                  </a:avLst>
                                                </a:prstGeom>
                                                <a:noFill/>
                                                <a:ln w="9525">
                                                  <a:noFill/>
                                                  <a:round/>
                                                  <a:headEnd/>
                                                  <a:tailEnd/>
                                                </a:ln>
                                              </p:spPr>
                                              <p:txBody>
                                                <a:bodyPr wrap="none" anchor="ctr"/>
                                                <a:lstStyle/>
                                                <a:p>
                                                  <a:endParaRPr lang="zh-TW" altLang="en-US"/>
                                                </a:p>
                                              </p:txBody>
                                            </p:sp>
                                            <p:grpSp>
                                              <p:nvGrpSpPr>
                                                <p:cNvPr id="15427" name="Group 67"/>
                                                <p:cNvGrpSpPr>
                                                  <a:grpSpLocks/>
                                                </p:cNvGrpSpPr>
                                                <p:nvPr/>
                                              </p:nvGrpSpPr>
                                              <p:grpSpPr bwMode="auto">
                                                <a:xfrm>
                                                  <a:off x="1104" y="2112"/>
                                                  <a:ext cx="654" cy="465"/>
                                                  <a:chOff x="1104" y="2112"/>
                                                  <a:chExt cx="654" cy="465"/>
                                                </a:xfrm>
                                              </p:grpSpPr>
                                              <p:sp>
                                                <p:nvSpPr>
                                                  <p:cNvPr id="15428" name="AutoShape 68"/>
                                                  <p:cNvSpPr>
                                                    <a:spLocks noChangeArrowheads="1"/>
                                                  </p:cNvSpPr>
                                                  <p:nvPr/>
                                                </p:nvSpPr>
                                                <p:spPr bwMode="auto">
                                                  <a:xfrm>
                                                    <a:off x="1104" y="2112"/>
                                                    <a:ext cx="655" cy="466"/>
                                                  </a:xfrm>
                                                  <a:prstGeom prst="roundRect">
                                                    <a:avLst>
                                                      <a:gd name="adj" fmla="val 213"/>
                                                    </a:avLst>
                                                  </a:prstGeom>
                                                  <a:noFill/>
                                                  <a:ln w="9525">
                                                    <a:noFill/>
                                                    <a:round/>
                                                    <a:headEnd/>
                                                    <a:tailEnd/>
                                                  </a:ln>
                                                </p:spPr>
                                                <p:txBody>
                                                  <a:bodyPr wrap="none" anchor="ctr"/>
                                                  <a:lstStyle/>
                                                  <a:p>
                                                    <a:endParaRPr lang="zh-TW" altLang="en-US"/>
                                                  </a:p>
                                                </p:txBody>
                                              </p:sp>
                                              <p:grpSp>
                                                <p:nvGrpSpPr>
                                                  <p:cNvPr id="15429" name="Group 69"/>
                                                  <p:cNvGrpSpPr>
                                                    <a:grpSpLocks/>
                                                  </p:cNvGrpSpPr>
                                                  <p:nvPr/>
                                                </p:nvGrpSpPr>
                                                <p:grpSpPr bwMode="auto">
                                                  <a:xfrm>
                                                    <a:off x="1104" y="2112"/>
                                                    <a:ext cx="654" cy="465"/>
                                                    <a:chOff x="1104" y="2112"/>
                                                    <a:chExt cx="654" cy="465"/>
                                                  </a:xfrm>
                                                </p:grpSpPr>
                                                <p:sp>
                                                  <p:nvSpPr>
                                                    <p:cNvPr id="15430" name="AutoShape 70"/>
                                                    <p:cNvSpPr>
                                                      <a:spLocks noChangeArrowheads="1"/>
                                                    </p:cNvSpPr>
                                                    <p:nvPr/>
                                                  </p:nvSpPr>
                                                  <p:spPr bwMode="auto">
                                                    <a:xfrm>
                                                      <a:off x="1104" y="2112"/>
                                                      <a:ext cx="655" cy="466"/>
                                                    </a:xfrm>
                                                    <a:prstGeom prst="roundRect">
                                                      <a:avLst>
                                                        <a:gd name="adj" fmla="val 213"/>
                                                      </a:avLst>
                                                    </a:prstGeom>
                                                    <a:noFill/>
                                                    <a:ln w="9525">
                                                      <a:noFill/>
                                                      <a:round/>
                                                      <a:headEnd/>
                                                      <a:tailEnd/>
                                                    </a:ln>
                                                  </p:spPr>
                                                  <p:txBody>
                                                    <a:bodyPr wrap="none" anchor="ctr"/>
                                                    <a:lstStyle/>
                                                    <a:p>
                                                      <a:endParaRPr lang="zh-TW" altLang="en-US"/>
                                                    </a:p>
                                                  </p:txBody>
                                                </p:sp>
                                                <p:sp>
                                                  <p:nvSpPr>
                                                    <p:cNvPr id="15431" name="AutoShape 71"/>
                                                    <p:cNvSpPr>
                                                      <a:spLocks noChangeArrowheads="1"/>
                                                    </p:cNvSpPr>
                                                    <p:nvPr/>
                                                  </p:nvSpPr>
                                                  <p:spPr bwMode="auto">
                                                    <a:xfrm>
                                                      <a:off x="1104" y="2112"/>
                                                      <a:ext cx="655" cy="465"/>
                                                    </a:xfrm>
                                                    <a:prstGeom prst="roundRect">
                                                      <a:avLst>
                                                        <a:gd name="adj" fmla="val 213"/>
                                                      </a:avLst>
                                                    </a:prstGeom>
                                                    <a:noFill/>
                                                    <a:ln w="9525">
                                                      <a:noFill/>
                                                      <a:round/>
                                                      <a:headEnd/>
                                                      <a:tailEnd/>
                                                    </a:ln>
                                                  </p:spPr>
                                                  <p:txBody>
                                                    <a:bodyPr wrap="none" lIns="90000" tIns="46800" rIns="90000" bIns="46800">
                                                      <a:spAutoFit/>
                                                    </a:bodyPr>
                                                    <a:lstStyle/>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Identify</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Name</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Follow simple</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   </a:t>
                                                      </a:r>
                                                      <a:r>
                                                        <a:rPr lang="en-GB" altLang="zh-TW" sz="1600" b="1" i="1">
                                                          <a:solidFill>
                                                            <a:srgbClr val="FFFFFF"/>
                                                          </a:solidFill>
                                                          <a:effectLst>
                                                            <a:outerShdw blurRad="38100" dist="38100" dir="2700000" algn="tl">
                                                              <a:srgbClr val="000000"/>
                                                            </a:outerShdw>
                                                          </a:effectLst>
                                                          <a:ea typeface="新細明體" pitchFamily="18" charset="-120"/>
                                                        </a:rPr>
                                                        <a:t>procedure</a:t>
                                                      </a:r>
                                                    </a:p>
                                                  </p:txBody>
                                                </p:sp>
                                              </p:grpSp>
                                            </p:grpSp>
                                          </p:grpSp>
                                        </p:grpSp>
                                      </p:grpSp>
                                    </p:grpSp>
                                  </p:grpSp>
                                </p:grpSp>
                              </p:grpSp>
                            </p:grpSp>
                          </p:grpSp>
                        </p:grpSp>
                      </p:grpSp>
                    </p:grpSp>
                  </p:grpSp>
                </p:grpSp>
              </p:grpSp>
            </p:grpSp>
          </p:grpSp>
        </p:grpSp>
      </p:grpSp>
      <p:grpSp>
        <p:nvGrpSpPr>
          <p:cNvPr id="15432" name="Group 72"/>
          <p:cNvGrpSpPr>
            <a:grpSpLocks/>
          </p:cNvGrpSpPr>
          <p:nvPr/>
        </p:nvGrpSpPr>
        <p:grpSpPr bwMode="auto">
          <a:xfrm>
            <a:off x="3276600" y="2667000"/>
            <a:ext cx="1847850" cy="1268413"/>
            <a:chOff x="2064" y="1680"/>
            <a:chExt cx="1164" cy="799"/>
          </a:xfrm>
        </p:grpSpPr>
        <p:sp>
          <p:nvSpPr>
            <p:cNvPr id="15433" name="AutoShape 73"/>
            <p:cNvSpPr>
              <a:spLocks noChangeArrowheads="1"/>
            </p:cNvSpPr>
            <p:nvPr/>
          </p:nvSpPr>
          <p:spPr bwMode="auto">
            <a:xfrm>
              <a:off x="2064" y="1680"/>
              <a:ext cx="1165" cy="800"/>
            </a:xfrm>
            <a:prstGeom prst="roundRect">
              <a:avLst>
                <a:gd name="adj" fmla="val 125"/>
              </a:avLst>
            </a:prstGeom>
            <a:noFill/>
            <a:ln w="9525">
              <a:noFill/>
              <a:round/>
              <a:headEnd/>
              <a:tailEnd/>
            </a:ln>
          </p:spPr>
          <p:txBody>
            <a:bodyPr wrap="none" anchor="ctr"/>
            <a:lstStyle/>
            <a:p>
              <a:endParaRPr lang="zh-TW" altLang="en-US"/>
            </a:p>
          </p:txBody>
        </p:sp>
        <p:grpSp>
          <p:nvGrpSpPr>
            <p:cNvPr id="15434" name="Group 74"/>
            <p:cNvGrpSpPr>
              <a:grpSpLocks/>
            </p:cNvGrpSpPr>
            <p:nvPr/>
          </p:nvGrpSpPr>
          <p:grpSpPr bwMode="auto">
            <a:xfrm>
              <a:off x="2064" y="1680"/>
              <a:ext cx="1145" cy="780"/>
              <a:chOff x="2064" y="1680"/>
              <a:chExt cx="1145" cy="780"/>
            </a:xfrm>
          </p:grpSpPr>
          <p:sp>
            <p:nvSpPr>
              <p:cNvPr id="15435" name="AutoShape 75"/>
              <p:cNvSpPr>
                <a:spLocks noChangeArrowheads="1"/>
              </p:cNvSpPr>
              <p:nvPr/>
            </p:nvSpPr>
            <p:spPr bwMode="auto">
              <a:xfrm>
                <a:off x="2064" y="1680"/>
                <a:ext cx="1146" cy="781"/>
              </a:xfrm>
              <a:prstGeom prst="roundRect">
                <a:avLst>
                  <a:gd name="adj" fmla="val 125"/>
                </a:avLst>
              </a:prstGeom>
              <a:noFill/>
              <a:ln w="9525">
                <a:noFill/>
                <a:round/>
                <a:headEnd/>
                <a:tailEnd/>
              </a:ln>
            </p:spPr>
            <p:txBody>
              <a:bodyPr wrap="none" anchor="ctr"/>
              <a:lstStyle/>
              <a:p>
                <a:endParaRPr lang="zh-TW" altLang="en-US"/>
              </a:p>
            </p:txBody>
          </p:sp>
          <p:grpSp>
            <p:nvGrpSpPr>
              <p:cNvPr id="15436" name="Group 76"/>
              <p:cNvGrpSpPr>
                <a:grpSpLocks/>
              </p:cNvGrpSpPr>
              <p:nvPr/>
            </p:nvGrpSpPr>
            <p:grpSpPr bwMode="auto">
              <a:xfrm>
                <a:off x="2064" y="1680"/>
                <a:ext cx="1127" cy="765"/>
                <a:chOff x="2064" y="1680"/>
                <a:chExt cx="1127" cy="765"/>
              </a:xfrm>
            </p:grpSpPr>
            <p:sp>
              <p:nvSpPr>
                <p:cNvPr id="15437" name="AutoShape 77"/>
                <p:cNvSpPr>
                  <a:spLocks noChangeArrowheads="1"/>
                </p:cNvSpPr>
                <p:nvPr/>
              </p:nvSpPr>
              <p:spPr bwMode="auto">
                <a:xfrm>
                  <a:off x="2064" y="1680"/>
                  <a:ext cx="1128" cy="766"/>
                </a:xfrm>
                <a:prstGeom prst="roundRect">
                  <a:avLst>
                    <a:gd name="adj" fmla="val 130"/>
                  </a:avLst>
                </a:prstGeom>
                <a:noFill/>
                <a:ln w="9525">
                  <a:noFill/>
                  <a:round/>
                  <a:headEnd/>
                  <a:tailEnd/>
                </a:ln>
              </p:spPr>
              <p:txBody>
                <a:bodyPr wrap="none" anchor="ctr"/>
                <a:lstStyle/>
                <a:p>
                  <a:endParaRPr lang="zh-TW" altLang="en-US"/>
                </a:p>
              </p:txBody>
            </p:sp>
            <p:grpSp>
              <p:nvGrpSpPr>
                <p:cNvPr id="15438" name="Group 78"/>
                <p:cNvGrpSpPr>
                  <a:grpSpLocks/>
                </p:cNvGrpSpPr>
                <p:nvPr/>
              </p:nvGrpSpPr>
              <p:grpSpPr bwMode="auto">
                <a:xfrm>
                  <a:off x="2064" y="1680"/>
                  <a:ext cx="1112" cy="749"/>
                  <a:chOff x="2064" y="1680"/>
                  <a:chExt cx="1112" cy="749"/>
                </a:xfrm>
              </p:grpSpPr>
              <p:sp>
                <p:nvSpPr>
                  <p:cNvPr id="15439" name="AutoShape 79"/>
                  <p:cNvSpPr>
                    <a:spLocks noChangeArrowheads="1"/>
                  </p:cNvSpPr>
                  <p:nvPr/>
                </p:nvSpPr>
                <p:spPr bwMode="auto">
                  <a:xfrm>
                    <a:off x="2064" y="1680"/>
                    <a:ext cx="1113" cy="750"/>
                  </a:xfrm>
                  <a:prstGeom prst="roundRect">
                    <a:avLst>
                      <a:gd name="adj" fmla="val 130"/>
                    </a:avLst>
                  </a:prstGeom>
                  <a:noFill/>
                  <a:ln w="9525">
                    <a:noFill/>
                    <a:round/>
                    <a:headEnd/>
                    <a:tailEnd/>
                  </a:ln>
                </p:spPr>
                <p:txBody>
                  <a:bodyPr wrap="none" anchor="ctr"/>
                  <a:lstStyle/>
                  <a:p>
                    <a:endParaRPr lang="zh-TW" altLang="en-US"/>
                  </a:p>
                </p:txBody>
              </p:sp>
              <p:grpSp>
                <p:nvGrpSpPr>
                  <p:cNvPr id="15440" name="Group 80"/>
                  <p:cNvGrpSpPr>
                    <a:grpSpLocks/>
                  </p:cNvGrpSpPr>
                  <p:nvPr/>
                </p:nvGrpSpPr>
                <p:grpSpPr bwMode="auto">
                  <a:xfrm>
                    <a:off x="2064" y="1680"/>
                    <a:ext cx="1095" cy="732"/>
                    <a:chOff x="2064" y="1680"/>
                    <a:chExt cx="1095" cy="732"/>
                  </a:xfrm>
                </p:grpSpPr>
                <p:sp>
                  <p:nvSpPr>
                    <p:cNvPr id="15441" name="AutoShape 81"/>
                    <p:cNvSpPr>
                      <a:spLocks noChangeArrowheads="1"/>
                    </p:cNvSpPr>
                    <p:nvPr/>
                  </p:nvSpPr>
                  <p:spPr bwMode="auto">
                    <a:xfrm>
                      <a:off x="2064" y="1680"/>
                      <a:ext cx="1096" cy="733"/>
                    </a:xfrm>
                    <a:prstGeom prst="roundRect">
                      <a:avLst>
                        <a:gd name="adj" fmla="val 134"/>
                      </a:avLst>
                    </a:prstGeom>
                    <a:noFill/>
                    <a:ln w="9525">
                      <a:noFill/>
                      <a:round/>
                      <a:headEnd/>
                      <a:tailEnd/>
                    </a:ln>
                  </p:spPr>
                  <p:txBody>
                    <a:bodyPr wrap="none" anchor="ctr"/>
                    <a:lstStyle/>
                    <a:p>
                      <a:endParaRPr lang="zh-TW" altLang="en-US"/>
                    </a:p>
                  </p:txBody>
                </p:sp>
                <p:grpSp>
                  <p:nvGrpSpPr>
                    <p:cNvPr id="15442" name="Group 82"/>
                    <p:cNvGrpSpPr>
                      <a:grpSpLocks/>
                    </p:cNvGrpSpPr>
                    <p:nvPr/>
                  </p:nvGrpSpPr>
                  <p:grpSpPr bwMode="auto">
                    <a:xfrm>
                      <a:off x="2064" y="1680"/>
                      <a:ext cx="1080" cy="719"/>
                      <a:chOff x="2064" y="1680"/>
                      <a:chExt cx="1080" cy="719"/>
                    </a:xfrm>
                  </p:grpSpPr>
                  <p:sp>
                    <p:nvSpPr>
                      <p:cNvPr id="15443" name="AutoShape 83"/>
                      <p:cNvSpPr>
                        <a:spLocks noChangeArrowheads="1"/>
                      </p:cNvSpPr>
                      <p:nvPr/>
                    </p:nvSpPr>
                    <p:spPr bwMode="auto">
                      <a:xfrm>
                        <a:off x="2064" y="1680"/>
                        <a:ext cx="1081" cy="720"/>
                      </a:xfrm>
                      <a:prstGeom prst="roundRect">
                        <a:avLst>
                          <a:gd name="adj" fmla="val 139"/>
                        </a:avLst>
                      </a:prstGeom>
                      <a:noFill/>
                      <a:ln w="9525">
                        <a:noFill/>
                        <a:round/>
                        <a:headEnd/>
                        <a:tailEnd/>
                      </a:ln>
                    </p:spPr>
                    <p:txBody>
                      <a:bodyPr wrap="none" anchor="ctr"/>
                      <a:lstStyle/>
                      <a:p>
                        <a:endParaRPr lang="zh-TW" altLang="en-US"/>
                      </a:p>
                    </p:txBody>
                  </p:sp>
                  <p:grpSp>
                    <p:nvGrpSpPr>
                      <p:cNvPr id="15444" name="Group 84"/>
                      <p:cNvGrpSpPr>
                        <a:grpSpLocks/>
                      </p:cNvGrpSpPr>
                      <p:nvPr/>
                    </p:nvGrpSpPr>
                    <p:grpSpPr bwMode="auto">
                      <a:xfrm>
                        <a:off x="2064" y="1680"/>
                        <a:ext cx="1066" cy="706"/>
                        <a:chOff x="2064" y="1680"/>
                        <a:chExt cx="1066" cy="706"/>
                      </a:xfrm>
                    </p:grpSpPr>
                    <p:sp>
                      <p:nvSpPr>
                        <p:cNvPr id="15445" name="AutoShape 85"/>
                        <p:cNvSpPr>
                          <a:spLocks noChangeArrowheads="1"/>
                        </p:cNvSpPr>
                        <p:nvPr/>
                      </p:nvSpPr>
                      <p:spPr bwMode="auto">
                        <a:xfrm>
                          <a:off x="2064" y="1680"/>
                          <a:ext cx="1067" cy="707"/>
                        </a:xfrm>
                        <a:prstGeom prst="roundRect">
                          <a:avLst>
                            <a:gd name="adj" fmla="val 139"/>
                          </a:avLst>
                        </a:prstGeom>
                        <a:noFill/>
                        <a:ln w="9525">
                          <a:noFill/>
                          <a:round/>
                          <a:headEnd/>
                          <a:tailEnd/>
                        </a:ln>
                      </p:spPr>
                      <p:txBody>
                        <a:bodyPr wrap="none" anchor="ctr"/>
                        <a:lstStyle/>
                        <a:p>
                          <a:endParaRPr lang="zh-TW" altLang="en-US"/>
                        </a:p>
                      </p:txBody>
                    </p:sp>
                    <p:grpSp>
                      <p:nvGrpSpPr>
                        <p:cNvPr id="15446" name="Group 86"/>
                        <p:cNvGrpSpPr>
                          <a:grpSpLocks/>
                        </p:cNvGrpSpPr>
                        <p:nvPr/>
                      </p:nvGrpSpPr>
                      <p:grpSpPr bwMode="auto">
                        <a:xfrm>
                          <a:off x="2064" y="1680"/>
                          <a:ext cx="1053" cy="690"/>
                          <a:chOff x="2064" y="1680"/>
                          <a:chExt cx="1053" cy="690"/>
                        </a:xfrm>
                      </p:grpSpPr>
                      <p:sp>
                        <p:nvSpPr>
                          <p:cNvPr id="15447" name="AutoShape 87"/>
                          <p:cNvSpPr>
                            <a:spLocks noChangeArrowheads="1"/>
                          </p:cNvSpPr>
                          <p:nvPr/>
                        </p:nvSpPr>
                        <p:spPr bwMode="auto">
                          <a:xfrm>
                            <a:off x="2064" y="1680"/>
                            <a:ext cx="1054" cy="691"/>
                          </a:xfrm>
                          <a:prstGeom prst="roundRect">
                            <a:avLst>
                              <a:gd name="adj" fmla="val 144"/>
                            </a:avLst>
                          </a:prstGeom>
                          <a:noFill/>
                          <a:ln w="9525">
                            <a:noFill/>
                            <a:round/>
                            <a:headEnd/>
                            <a:tailEnd/>
                          </a:ln>
                        </p:spPr>
                        <p:txBody>
                          <a:bodyPr wrap="none" anchor="ctr"/>
                          <a:lstStyle/>
                          <a:p>
                            <a:endParaRPr lang="zh-TW" altLang="en-US"/>
                          </a:p>
                        </p:txBody>
                      </p:sp>
                      <p:grpSp>
                        <p:nvGrpSpPr>
                          <p:cNvPr id="15448" name="Group 88"/>
                          <p:cNvGrpSpPr>
                            <a:grpSpLocks/>
                          </p:cNvGrpSpPr>
                          <p:nvPr/>
                        </p:nvGrpSpPr>
                        <p:grpSpPr bwMode="auto">
                          <a:xfrm>
                            <a:off x="2064" y="1680"/>
                            <a:ext cx="1040" cy="681"/>
                            <a:chOff x="2064" y="1680"/>
                            <a:chExt cx="1040" cy="681"/>
                          </a:xfrm>
                        </p:grpSpPr>
                        <p:sp>
                          <p:nvSpPr>
                            <p:cNvPr id="15449" name="AutoShape 89"/>
                            <p:cNvSpPr>
                              <a:spLocks noChangeArrowheads="1"/>
                            </p:cNvSpPr>
                            <p:nvPr/>
                          </p:nvSpPr>
                          <p:spPr bwMode="auto">
                            <a:xfrm>
                              <a:off x="2064" y="1680"/>
                              <a:ext cx="1041" cy="682"/>
                            </a:xfrm>
                            <a:prstGeom prst="roundRect">
                              <a:avLst>
                                <a:gd name="adj" fmla="val 144"/>
                              </a:avLst>
                            </a:prstGeom>
                            <a:noFill/>
                            <a:ln w="9525">
                              <a:noFill/>
                              <a:round/>
                              <a:headEnd/>
                              <a:tailEnd/>
                            </a:ln>
                          </p:spPr>
                          <p:txBody>
                            <a:bodyPr wrap="none" anchor="ctr"/>
                            <a:lstStyle/>
                            <a:p>
                              <a:endParaRPr lang="zh-TW" altLang="en-US"/>
                            </a:p>
                          </p:txBody>
                        </p:sp>
                        <p:grpSp>
                          <p:nvGrpSpPr>
                            <p:cNvPr id="15450" name="Group 90"/>
                            <p:cNvGrpSpPr>
                              <a:grpSpLocks/>
                            </p:cNvGrpSpPr>
                            <p:nvPr/>
                          </p:nvGrpSpPr>
                          <p:grpSpPr bwMode="auto">
                            <a:xfrm>
                              <a:off x="2064" y="1680"/>
                              <a:ext cx="1029" cy="669"/>
                              <a:chOff x="2064" y="1680"/>
                              <a:chExt cx="1029" cy="669"/>
                            </a:xfrm>
                          </p:grpSpPr>
                          <p:sp>
                            <p:nvSpPr>
                              <p:cNvPr id="15451" name="AutoShape 91"/>
                              <p:cNvSpPr>
                                <a:spLocks noChangeArrowheads="1"/>
                              </p:cNvSpPr>
                              <p:nvPr/>
                            </p:nvSpPr>
                            <p:spPr bwMode="auto">
                              <a:xfrm>
                                <a:off x="2064" y="1680"/>
                                <a:ext cx="1030" cy="670"/>
                              </a:xfrm>
                              <a:prstGeom prst="roundRect">
                                <a:avLst>
                                  <a:gd name="adj" fmla="val 148"/>
                                </a:avLst>
                              </a:prstGeom>
                              <a:noFill/>
                              <a:ln w="9525">
                                <a:noFill/>
                                <a:round/>
                                <a:headEnd/>
                                <a:tailEnd/>
                              </a:ln>
                            </p:spPr>
                            <p:txBody>
                              <a:bodyPr wrap="none" anchor="ctr"/>
                              <a:lstStyle/>
                              <a:p>
                                <a:endParaRPr lang="zh-TW" altLang="en-US"/>
                              </a:p>
                            </p:txBody>
                          </p:sp>
                          <p:grpSp>
                            <p:nvGrpSpPr>
                              <p:cNvPr id="15452" name="Group 92"/>
                              <p:cNvGrpSpPr>
                                <a:grpSpLocks/>
                              </p:cNvGrpSpPr>
                              <p:nvPr/>
                            </p:nvGrpSpPr>
                            <p:grpSpPr bwMode="auto">
                              <a:xfrm>
                                <a:off x="2064" y="1680"/>
                                <a:ext cx="1020" cy="659"/>
                                <a:chOff x="2064" y="1680"/>
                                <a:chExt cx="1020" cy="659"/>
                              </a:xfrm>
                            </p:grpSpPr>
                            <p:sp>
                              <p:nvSpPr>
                                <p:cNvPr id="15453" name="AutoShape 93"/>
                                <p:cNvSpPr>
                                  <a:spLocks noChangeArrowheads="1"/>
                                </p:cNvSpPr>
                                <p:nvPr/>
                              </p:nvSpPr>
                              <p:spPr bwMode="auto">
                                <a:xfrm>
                                  <a:off x="2064" y="1680"/>
                                  <a:ext cx="1021" cy="660"/>
                                </a:xfrm>
                                <a:prstGeom prst="roundRect">
                                  <a:avLst>
                                    <a:gd name="adj" fmla="val 148"/>
                                  </a:avLst>
                                </a:prstGeom>
                                <a:noFill/>
                                <a:ln w="9525">
                                  <a:noFill/>
                                  <a:round/>
                                  <a:headEnd/>
                                  <a:tailEnd/>
                                </a:ln>
                              </p:spPr>
                              <p:txBody>
                                <a:bodyPr wrap="none" anchor="ctr"/>
                                <a:lstStyle/>
                                <a:p>
                                  <a:endParaRPr lang="zh-TW" altLang="en-US"/>
                                </a:p>
                              </p:txBody>
                            </p:sp>
                            <p:grpSp>
                              <p:nvGrpSpPr>
                                <p:cNvPr id="15454" name="Group 94"/>
                                <p:cNvGrpSpPr>
                                  <a:grpSpLocks/>
                                </p:cNvGrpSpPr>
                                <p:nvPr/>
                              </p:nvGrpSpPr>
                              <p:grpSpPr bwMode="auto">
                                <a:xfrm>
                                  <a:off x="2064" y="1680"/>
                                  <a:ext cx="1011" cy="651"/>
                                  <a:chOff x="2064" y="1680"/>
                                  <a:chExt cx="1011" cy="651"/>
                                </a:xfrm>
                              </p:grpSpPr>
                              <p:sp>
                                <p:nvSpPr>
                                  <p:cNvPr id="15455" name="AutoShape 95"/>
                                  <p:cNvSpPr>
                                    <a:spLocks noChangeArrowheads="1"/>
                                  </p:cNvSpPr>
                                  <p:nvPr/>
                                </p:nvSpPr>
                                <p:spPr bwMode="auto">
                                  <a:xfrm>
                                    <a:off x="2064" y="1680"/>
                                    <a:ext cx="1012" cy="652"/>
                                  </a:xfrm>
                                  <a:prstGeom prst="roundRect">
                                    <a:avLst>
                                      <a:gd name="adj" fmla="val 153"/>
                                    </a:avLst>
                                  </a:prstGeom>
                                  <a:noFill/>
                                  <a:ln w="9525">
                                    <a:noFill/>
                                    <a:round/>
                                    <a:headEnd/>
                                    <a:tailEnd/>
                                  </a:ln>
                                </p:spPr>
                                <p:txBody>
                                  <a:bodyPr wrap="none" anchor="ctr"/>
                                  <a:lstStyle/>
                                  <a:p>
                                    <a:endParaRPr lang="zh-TW" altLang="en-US"/>
                                  </a:p>
                                </p:txBody>
                              </p:sp>
                              <p:grpSp>
                                <p:nvGrpSpPr>
                                  <p:cNvPr id="15456" name="Group 96"/>
                                  <p:cNvGrpSpPr>
                                    <a:grpSpLocks/>
                                  </p:cNvGrpSpPr>
                                  <p:nvPr/>
                                </p:nvGrpSpPr>
                                <p:grpSpPr bwMode="auto">
                                  <a:xfrm>
                                    <a:off x="2064" y="1680"/>
                                    <a:ext cx="1001" cy="641"/>
                                    <a:chOff x="2064" y="1680"/>
                                    <a:chExt cx="1001" cy="641"/>
                                  </a:xfrm>
                                </p:grpSpPr>
                                <p:sp>
                                  <p:nvSpPr>
                                    <p:cNvPr id="15457" name="AutoShape 97"/>
                                    <p:cNvSpPr>
                                      <a:spLocks noChangeArrowheads="1"/>
                                    </p:cNvSpPr>
                                    <p:nvPr/>
                                  </p:nvSpPr>
                                  <p:spPr bwMode="auto">
                                    <a:xfrm>
                                      <a:off x="2064" y="1680"/>
                                      <a:ext cx="1002" cy="642"/>
                                    </a:xfrm>
                                    <a:prstGeom prst="roundRect">
                                      <a:avLst>
                                        <a:gd name="adj" fmla="val 153"/>
                                      </a:avLst>
                                    </a:prstGeom>
                                    <a:noFill/>
                                    <a:ln w="9525">
                                      <a:noFill/>
                                      <a:round/>
                                      <a:headEnd/>
                                      <a:tailEnd/>
                                    </a:ln>
                                  </p:spPr>
                                  <p:txBody>
                                    <a:bodyPr wrap="none" anchor="ctr"/>
                                    <a:lstStyle/>
                                    <a:p>
                                      <a:endParaRPr lang="zh-TW" altLang="en-US"/>
                                    </a:p>
                                  </p:txBody>
                                </p:sp>
                                <p:grpSp>
                                  <p:nvGrpSpPr>
                                    <p:cNvPr id="15458" name="Group 98"/>
                                    <p:cNvGrpSpPr>
                                      <a:grpSpLocks/>
                                    </p:cNvGrpSpPr>
                                    <p:nvPr/>
                                  </p:nvGrpSpPr>
                                  <p:grpSpPr bwMode="auto">
                                    <a:xfrm>
                                      <a:off x="2064" y="1680"/>
                                      <a:ext cx="994" cy="634"/>
                                      <a:chOff x="2064" y="1680"/>
                                      <a:chExt cx="994" cy="634"/>
                                    </a:xfrm>
                                  </p:grpSpPr>
                                  <p:sp>
                                    <p:nvSpPr>
                                      <p:cNvPr id="15459" name="AutoShape 99"/>
                                      <p:cNvSpPr>
                                        <a:spLocks noChangeArrowheads="1"/>
                                      </p:cNvSpPr>
                                      <p:nvPr/>
                                    </p:nvSpPr>
                                    <p:spPr bwMode="auto">
                                      <a:xfrm>
                                        <a:off x="2064" y="1680"/>
                                        <a:ext cx="995" cy="635"/>
                                      </a:xfrm>
                                      <a:prstGeom prst="roundRect">
                                        <a:avLst>
                                          <a:gd name="adj" fmla="val 157"/>
                                        </a:avLst>
                                      </a:prstGeom>
                                      <a:noFill/>
                                      <a:ln w="9525">
                                        <a:noFill/>
                                        <a:round/>
                                        <a:headEnd/>
                                        <a:tailEnd/>
                                      </a:ln>
                                    </p:spPr>
                                    <p:txBody>
                                      <a:bodyPr wrap="none" anchor="ctr"/>
                                      <a:lstStyle/>
                                      <a:p>
                                        <a:endParaRPr lang="zh-TW" altLang="en-US"/>
                                      </a:p>
                                    </p:txBody>
                                  </p:sp>
                                  <p:grpSp>
                                    <p:nvGrpSpPr>
                                      <p:cNvPr id="15460" name="Group 100"/>
                                      <p:cNvGrpSpPr>
                                        <a:grpSpLocks/>
                                      </p:cNvGrpSpPr>
                                      <p:nvPr/>
                                    </p:nvGrpSpPr>
                                    <p:grpSpPr bwMode="auto">
                                      <a:xfrm>
                                        <a:off x="2064" y="1680"/>
                                        <a:ext cx="989" cy="629"/>
                                        <a:chOff x="2064" y="1680"/>
                                        <a:chExt cx="989" cy="629"/>
                                      </a:xfrm>
                                    </p:grpSpPr>
                                    <p:sp>
                                      <p:nvSpPr>
                                        <p:cNvPr id="15461" name="AutoShape 101"/>
                                        <p:cNvSpPr>
                                          <a:spLocks noChangeArrowheads="1"/>
                                        </p:cNvSpPr>
                                        <p:nvPr/>
                                      </p:nvSpPr>
                                      <p:spPr bwMode="auto">
                                        <a:xfrm>
                                          <a:off x="2064" y="1680"/>
                                          <a:ext cx="990" cy="630"/>
                                        </a:xfrm>
                                        <a:prstGeom prst="roundRect">
                                          <a:avLst>
                                            <a:gd name="adj" fmla="val 157"/>
                                          </a:avLst>
                                        </a:prstGeom>
                                        <a:noFill/>
                                        <a:ln w="9525">
                                          <a:noFill/>
                                          <a:round/>
                                          <a:headEnd/>
                                          <a:tailEnd/>
                                        </a:ln>
                                      </p:spPr>
                                      <p:txBody>
                                        <a:bodyPr wrap="none" anchor="ctr"/>
                                        <a:lstStyle/>
                                        <a:p>
                                          <a:endParaRPr lang="zh-TW" altLang="en-US"/>
                                        </a:p>
                                      </p:txBody>
                                    </p:sp>
                                    <p:grpSp>
                                      <p:nvGrpSpPr>
                                        <p:cNvPr id="15462" name="Group 102"/>
                                        <p:cNvGrpSpPr>
                                          <a:grpSpLocks/>
                                        </p:cNvGrpSpPr>
                                        <p:nvPr/>
                                      </p:nvGrpSpPr>
                                      <p:grpSpPr bwMode="auto">
                                        <a:xfrm>
                                          <a:off x="2064" y="1680"/>
                                          <a:ext cx="983" cy="624"/>
                                          <a:chOff x="2064" y="1680"/>
                                          <a:chExt cx="983" cy="624"/>
                                        </a:xfrm>
                                      </p:grpSpPr>
                                      <p:sp>
                                        <p:nvSpPr>
                                          <p:cNvPr id="15463" name="AutoShape 103"/>
                                          <p:cNvSpPr>
                                            <a:spLocks noChangeArrowheads="1"/>
                                          </p:cNvSpPr>
                                          <p:nvPr/>
                                        </p:nvSpPr>
                                        <p:spPr bwMode="auto">
                                          <a:xfrm>
                                            <a:off x="2064" y="1680"/>
                                            <a:ext cx="984" cy="625"/>
                                          </a:xfrm>
                                          <a:prstGeom prst="roundRect">
                                            <a:avLst>
                                              <a:gd name="adj" fmla="val 157"/>
                                            </a:avLst>
                                          </a:prstGeom>
                                          <a:noFill/>
                                          <a:ln w="9525">
                                            <a:noFill/>
                                            <a:round/>
                                            <a:headEnd/>
                                            <a:tailEnd/>
                                          </a:ln>
                                        </p:spPr>
                                        <p:txBody>
                                          <a:bodyPr wrap="none" anchor="ctr"/>
                                          <a:lstStyle/>
                                          <a:p>
                                            <a:endParaRPr lang="zh-TW" altLang="en-US"/>
                                          </a:p>
                                        </p:txBody>
                                      </p:sp>
                                      <p:grpSp>
                                        <p:nvGrpSpPr>
                                          <p:cNvPr id="15464" name="Group 104"/>
                                          <p:cNvGrpSpPr>
                                            <a:grpSpLocks/>
                                          </p:cNvGrpSpPr>
                                          <p:nvPr/>
                                        </p:nvGrpSpPr>
                                        <p:grpSpPr bwMode="auto">
                                          <a:xfrm>
                                            <a:off x="2064" y="1680"/>
                                            <a:ext cx="978" cy="621"/>
                                            <a:chOff x="2064" y="1680"/>
                                            <a:chExt cx="978" cy="621"/>
                                          </a:xfrm>
                                        </p:grpSpPr>
                                        <p:sp>
                                          <p:nvSpPr>
                                            <p:cNvPr id="15465" name="AutoShape 105"/>
                                            <p:cNvSpPr>
                                              <a:spLocks noChangeArrowheads="1"/>
                                            </p:cNvSpPr>
                                            <p:nvPr/>
                                          </p:nvSpPr>
                                          <p:spPr bwMode="auto">
                                            <a:xfrm>
                                              <a:off x="2064" y="1680"/>
                                              <a:ext cx="979" cy="622"/>
                                            </a:xfrm>
                                            <a:prstGeom prst="roundRect">
                                              <a:avLst>
                                                <a:gd name="adj" fmla="val 157"/>
                                              </a:avLst>
                                            </a:prstGeom>
                                            <a:noFill/>
                                            <a:ln w="9525">
                                              <a:noFill/>
                                              <a:round/>
                                              <a:headEnd/>
                                              <a:tailEnd/>
                                            </a:ln>
                                          </p:spPr>
                                          <p:txBody>
                                            <a:bodyPr wrap="none" anchor="ctr"/>
                                            <a:lstStyle/>
                                            <a:p>
                                              <a:endParaRPr lang="zh-TW" altLang="en-US"/>
                                            </a:p>
                                          </p:txBody>
                                        </p:sp>
                                        <p:grpSp>
                                          <p:nvGrpSpPr>
                                            <p:cNvPr id="15466" name="Group 106"/>
                                            <p:cNvGrpSpPr>
                                              <a:grpSpLocks/>
                                            </p:cNvGrpSpPr>
                                            <p:nvPr/>
                                          </p:nvGrpSpPr>
                                          <p:grpSpPr bwMode="auto">
                                            <a:xfrm>
                                              <a:off x="2064" y="1680"/>
                                              <a:ext cx="975" cy="618"/>
                                              <a:chOff x="2064" y="1680"/>
                                              <a:chExt cx="975" cy="618"/>
                                            </a:xfrm>
                                          </p:grpSpPr>
                                          <p:sp>
                                            <p:nvSpPr>
                                              <p:cNvPr id="15467" name="AutoShape 107"/>
                                              <p:cNvSpPr>
                                                <a:spLocks noChangeArrowheads="1"/>
                                              </p:cNvSpPr>
                                              <p:nvPr/>
                                            </p:nvSpPr>
                                            <p:spPr bwMode="auto">
                                              <a:xfrm>
                                                <a:off x="2064" y="1680"/>
                                                <a:ext cx="976" cy="619"/>
                                              </a:xfrm>
                                              <a:prstGeom prst="roundRect">
                                                <a:avLst>
                                                  <a:gd name="adj" fmla="val 157"/>
                                                </a:avLst>
                                              </a:prstGeom>
                                              <a:noFill/>
                                              <a:ln w="9525">
                                                <a:noFill/>
                                                <a:round/>
                                                <a:headEnd/>
                                                <a:tailEnd/>
                                              </a:ln>
                                            </p:spPr>
                                            <p:txBody>
                                              <a:bodyPr wrap="none" anchor="ctr"/>
                                              <a:lstStyle/>
                                              <a:p>
                                                <a:endParaRPr lang="zh-TW" altLang="en-US"/>
                                              </a:p>
                                            </p:txBody>
                                          </p:sp>
                                          <p:grpSp>
                                            <p:nvGrpSpPr>
                                              <p:cNvPr id="15468" name="Group 108"/>
                                              <p:cNvGrpSpPr>
                                                <a:grpSpLocks/>
                                              </p:cNvGrpSpPr>
                                              <p:nvPr/>
                                            </p:nvGrpSpPr>
                                            <p:grpSpPr bwMode="auto">
                                              <a:xfrm>
                                                <a:off x="2064" y="1680"/>
                                                <a:ext cx="973" cy="616"/>
                                                <a:chOff x="2064" y="1680"/>
                                                <a:chExt cx="973" cy="616"/>
                                              </a:xfrm>
                                            </p:grpSpPr>
                                            <p:sp>
                                              <p:nvSpPr>
                                                <p:cNvPr id="15469" name="AutoShape 109"/>
                                                <p:cNvSpPr>
                                                  <a:spLocks noChangeArrowheads="1"/>
                                                </p:cNvSpPr>
                                                <p:nvPr/>
                                              </p:nvSpPr>
                                              <p:spPr bwMode="auto">
                                                <a:xfrm>
                                                  <a:off x="2064" y="1680"/>
                                                  <a:ext cx="974" cy="617"/>
                                                </a:xfrm>
                                                <a:prstGeom prst="roundRect">
                                                  <a:avLst>
                                                    <a:gd name="adj" fmla="val 162"/>
                                                  </a:avLst>
                                                </a:prstGeom>
                                                <a:noFill/>
                                                <a:ln w="9525">
                                                  <a:noFill/>
                                                  <a:round/>
                                                  <a:headEnd/>
                                                  <a:tailEnd/>
                                                </a:ln>
                                              </p:spPr>
                                              <p:txBody>
                                                <a:bodyPr wrap="none" anchor="ctr"/>
                                                <a:lstStyle/>
                                                <a:p>
                                                  <a:endParaRPr lang="zh-TW" altLang="en-US"/>
                                                </a:p>
                                              </p:txBody>
                                            </p:sp>
                                            <p:grpSp>
                                              <p:nvGrpSpPr>
                                                <p:cNvPr id="15470" name="Group 110"/>
                                                <p:cNvGrpSpPr>
                                                  <a:grpSpLocks/>
                                                </p:cNvGrpSpPr>
                                                <p:nvPr/>
                                              </p:nvGrpSpPr>
                                              <p:grpSpPr bwMode="auto">
                                                <a:xfrm>
                                                  <a:off x="2064" y="1680"/>
                                                  <a:ext cx="972" cy="614"/>
                                                  <a:chOff x="2064" y="1680"/>
                                                  <a:chExt cx="972" cy="614"/>
                                                </a:xfrm>
                                              </p:grpSpPr>
                                              <p:sp>
                                                <p:nvSpPr>
                                                  <p:cNvPr id="15471" name="AutoShape 111"/>
                                                  <p:cNvSpPr>
                                                    <a:spLocks noChangeArrowheads="1"/>
                                                  </p:cNvSpPr>
                                                  <p:nvPr/>
                                                </p:nvSpPr>
                                                <p:spPr bwMode="auto">
                                                  <a:xfrm>
                                                    <a:off x="2064" y="1680"/>
                                                    <a:ext cx="973" cy="615"/>
                                                  </a:xfrm>
                                                  <a:prstGeom prst="roundRect">
                                                    <a:avLst>
                                                      <a:gd name="adj" fmla="val 162"/>
                                                    </a:avLst>
                                                  </a:prstGeom>
                                                  <a:noFill/>
                                                  <a:ln w="9525">
                                                    <a:noFill/>
                                                    <a:round/>
                                                    <a:headEnd/>
                                                    <a:tailEnd/>
                                                  </a:ln>
                                                </p:spPr>
                                                <p:txBody>
                                                  <a:bodyPr wrap="none" anchor="ctr"/>
                                                  <a:lstStyle/>
                                                  <a:p>
                                                    <a:endParaRPr lang="zh-TW" altLang="en-US"/>
                                                  </a:p>
                                                </p:txBody>
                                              </p:sp>
                                              <p:grpSp>
                                                <p:nvGrpSpPr>
                                                  <p:cNvPr id="15472" name="Group 112"/>
                                                  <p:cNvGrpSpPr>
                                                    <a:grpSpLocks/>
                                                  </p:cNvGrpSpPr>
                                                  <p:nvPr/>
                                                </p:nvGrpSpPr>
                                                <p:grpSpPr bwMode="auto">
                                                  <a:xfrm>
                                                    <a:off x="2064" y="1680"/>
                                                    <a:ext cx="972" cy="614"/>
                                                    <a:chOff x="2064" y="1680"/>
                                                    <a:chExt cx="972" cy="614"/>
                                                  </a:xfrm>
                                                </p:grpSpPr>
                                                <p:sp>
                                                  <p:nvSpPr>
                                                    <p:cNvPr id="15473" name="AutoShape 113"/>
                                                    <p:cNvSpPr>
                                                      <a:spLocks noChangeArrowheads="1"/>
                                                    </p:cNvSpPr>
                                                    <p:nvPr/>
                                                  </p:nvSpPr>
                                                  <p:spPr bwMode="auto">
                                                    <a:xfrm>
                                                      <a:off x="2064" y="1680"/>
                                                      <a:ext cx="973" cy="615"/>
                                                    </a:xfrm>
                                                    <a:prstGeom prst="roundRect">
                                                      <a:avLst>
                                                        <a:gd name="adj" fmla="val 162"/>
                                                      </a:avLst>
                                                    </a:prstGeom>
                                                    <a:noFill/>
                                                    <a:ln w="9525">
                                                      <a:noFill/>
                                                      <a:round/>
                                                      <a:headEnd/>
                                                      <a:tailEnd/>
                                                    </a:ln>
                                                  </p:spPr>
                                                  <p:txBody>
                                                    <a:bodyPr wrap="none" anchor="ctr"/>
                                                    <a:lstStyle/>
                                                    <a:p>
                                                      <a:endParaRPr lang="zh-TW" altLang="en-US"/>
                                                    </a:p>
                                                  </p:txBody>
                                                </p:sp>
                                                <p:sp>
                                                  <p:nvSpPr>
                                                    <p:cNvPr id="15474" name="AutoShape 114"/>
                                                    <p:cNvSpPr>
                                                      <a:spLocks noChangeArrowheads="1"/>
                                                    </p:cNvSpPr>
                                                    <p:nvPr/>
                                                  </p:nvSpPr>
                                                  <p:spPr bwMode="auto">
                                                    <a:xfrm>
                                                      <a:off x="2064" y="1680"/>
                                                      <a:ext cx="972" cy="614"/>
                                                    </a:xfrm>
                                                    <a:prstGeom prst="roundRect">
                                                      <a:avLst>
                                                        <a:gd name="adj" fmla="val 162"/>
                                                      </a:avLst>
                                                    </a:prstGeom>
                                                    <a:noFill/>
                                                    <a:ln w="9525">
                                                      <a:noFill/>
                                                      <a:round/>
                                                      <a:headEnd/>
                                                      <a:tailEnd/>
                                                    </a:ln>
                                                  </p:spPr>
                                                  <p:txBody>
                                                    <a:bodyPr wrap="none" lIns="90000" tIns="46800" rIns="90000" bIns="46800">
                                                      <a:spAutoFit/>
                                                    </a:bodyPr>
                                                    <a:lstStyle/>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Combine</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Describe</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Enumerate</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Perform serial skills</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List</a:t>
                                                      </a:r>
                                                    </a:p>
                                                  </p:txBody>
                                                </p:sp>
                                              </p:grpSp>
                                            </p:grpSp>
                                          </p:grpSp>
                                        </p:grpSp>
                                      </p:grpSp>
                                    </p:grpSp>
                                  </p:grpSp>
                                </p:grpSp>
                              </p:grpSp>
                            </p:grpSp>
                          </p:grpSp>
                        </p:grpSp>
                      </p:grpSp>
                    </p:grpSp>
                  </p:grpSp>
                </p:grpSp>
              </p:grpSp>
            </p:grpSp>
          </p:grpSp>
        </p:grpSp>
      </p:grpSp>
      <p:grpSp>
        <p:nvGrpSpPr>
          <p:cNvPr id="15475" name="Group 115"/>
          <p:cNvGrpSpPr>
            <a:grpSpLocks/>
          </p:cNvGrpSpPr>
          <p:nvPr/>
        </p:nvGrpSpPr>
        <p:grpSpPr bwMode="auto">
          <a:xfrm>
            <a:off x="5334000" y="1219200"/>
            <a:ext cx="1419225" cy="2246313"/>
            <a:chOff x="3360" y="768"/>
            <a:chExt cx="894" cy="1415"/>
          </a:xfrm>
        </p:grpSpPr>
        <p:sp>
          <p:nvSpPr>
            <p:cNvPr id="15476" name="AutoShape 116"/>
            <p:cNvSpPr>
              <a:spLocks noChangeArrowheads="1"/>
            </p:cNvSpPr>
            <p:nvPr/>
          </p:nvSpPr>
          <p:spPr bwMode="auto">
            <a:xfrm>
              <a:off x="3360" y="768"/>
              <a:ext cx="895" cy="1416"/>
            </a:xfrm>
            <a:prstGeom prst="roundRect">
              <a:avLst>
                <a:gd name="adj" fmla="val 111"/>
              </a:avLst>
            </a:prstGeom>
            <a:noFill/>
            <a:ln w="9525">
              <a:noFill/>
              <a:round/>
              <a:headEnd/>
              <a:tailEnd/>
            </a:ln>
          </p:spPr>
          <p:txBody>
            <a:bodyPr wrap="none" anchor="ctr"/>
            <a:lstStyle/>
            <a:p>
              <a:endParaRPr lang="zh-TW" altLang="en-US"/>
            </a:p>
          </p:txBody>
        </p:sp>
        <p:grpSp>
          <p:nvGrpSpPr>
            <p:cNvPr id="15477" name="Group 117"/>
            <p:cNvGrpSpPr>
              <a:grpSpLocks/>
            </p:cNvGrpSpPr>
            <p:nvPr/>
          </p:nvGrpSpPr>
          <p:grpSpPr bwMode="auto">
            <a:xfrm>
              <a:off x="3360" y="768"/>
              <a:ext cx="875" cy="1396"/>
              <a:chOff x="3360" y="768"/>
              <a:chExt cx="875" cy="1396"/>
            </a:xfrm>
          </p:grpSpPr>
          <p:sp>
            <p:nvSpPr>
              <p:cNvPr id="15478" name="AutoShape 118"/>
              <p:cNvSpPr>
                <a:spLocks noChangeArrowheads="1"/>
              </p:cNvSpPr>
              <p:nvPr/>
            </p:nvSpPr>
            <p:spPr bwMode="auto">
              <a:xfrm>
                <a:off x="3360" y="768"/>
                <a:ext cx="876" cy="1397"/>
              </a:xfrm>
              <a:prstGeom prst="roundRect">
                <a:avLst>
                  <a:gd name="adj" fmla="val 111"/>
                </a:avLst>
              </a:prstGeom>
              <a:noFill/>
              <a:ln w="9525">
                <a:noFill/>
                <a:round/>
                <a:headEnd/>
                <a:tailEnd/>
              </a:ln>
            </p:spPr>
            <p:txBody>
              <a:bodyPr wrap="none" anchor="ctr"/>
              <a:lstStyle/>
              <a:p>
                <a:endParaRPr lang="zh-TW" altLang="en-US"/>
              </a:p>
            </p:txBody>
          </p:sp>
          <p:grpSp>
            <p:nvGrpSpPr>
              <p:cNvPr id="15479" name="Group 119"/>
              <p:cNvGrpSpPr>
                <a:grpSpLocks/>
              </p:cNvGrpSpPr>
              <p:nvPr/>
            </p:nvGrpSpPr>
            <p:grpSpPr bwMode="auto">
              <a:xfrm>
                <a:off x="3360" y="768"/>
                <a:ext cx="857" cy="1378"/>
                <a:chOff x="3360" y="768"/>
                <a:chExt cx="857" cy="1378"/>
              </a:xfrm>
            </p:grpSpPr>
            <p:sp>
              <p:nvSpPr>
                <p:cNvPr id="15480" name="AutoShape 120"/>
                <p:cNvSpPr>
                  <a:spLocks noChangeArrowheads="1"/>
                </p:cNvSpPr>
                <p:nvPr/>
              </p:nvSpPr>
              <p:spPr bwMode="auto">
                <a:xfrm>
                  <a:off x="3360" y="768"/>
                  <a:ext cx="858" cy="1379"/>
                </a:xfrm>
                <a:prstGeom prst="roundRect">
                  <a:avLst>
                    <a:gd name="adj" fmla="val 116"/>
                  </a:avLst>
                </a:prstGeom>
                <a:noFill/>
                <a:ln w="9525">
                  <a:noFill/>
                  <a:round/>
                  <a:headEnd/>
                  <a:tailEnd/>
                </a:ln>
              </p:spPr>
              <p:txBody>
                <a:bodyPr wrap="none" anchor="ctr"/>
                <a:lstStyle/>
                <a:p>
                  <a:endParaRPr lang="zh-TW" altLang="en-US"/>
                </a:p>
              </p:txBody>
            </p:sp>
            <p:grpSp>
              <p:nvGrpSpPr>
                <p:cNvPr id="15481" name="Group 121"/>
                <p:cNvGrpSpPr>
                  <a:grpSpLocks/>
                </p:cNvGrpSpPr>
                <p:nvPr/>
              </p:nvGrpSpPr>
              <p:grpSpPr bwMode="auto">
                <a:xfrm>
                  <a:off x="3360" y="768"/>
                  <a:ext cx="841" cy="1363"/>
                  <a:chOff x="3360" y="768"/>
                  <a:chExt cx="841" cy="1363"/>
                </a:xfrm>
              </p:grpSpPr>
              <p:sp>
                <p:nvSpPr>
                  <p:cNvPr id="15482" name="AutoShape 122"/>
                  <p:cNvSpPr>
                    <a:spLocks noChangeArrowheads="1"/>
                  </p:cNvSpPr>
                  <p:nvPr/>
                </p:nvSpPr>
                <p:spPr bwMode="auto">
                  <a:xfrm>
                    <a:off x="3360" y="768"/>
                    <a:ext cx="842" cy="1364"/>
                  </a:xfrm>
                  <a:prstGeom prst="roundRect">
                    <a:avLst>
                      <a:gd name="adj" fmla="val 116"/>
                    </a:avLst>
                  </a:prstGeom>
                  <a:noFill/>
                  <a:ln w="9525">
                    <a:noFill/>
                    <a:round/>
                    <a:headEnd/>
                    <a:tailEnd/>
                  </a:ln>
                </p:spPr>
                <p:txBody>
                  <a:bodyPr wrap="none" anchor="ctr"/>
                  <a:lstStyle/>
                  <a:p>
                    <a:endParaRPr lang="zh-TW" altLang="en-US"/>
                  </a:p>
                </p:txBody>
              </p:sp>
              <p:grpSp>
                <p:nvGrpSpPr>
                  <p:cNvPr id="15483" name="Group 123"/>
                  <p:cNvGrpSpPr>
                    <a:grpSpLocks/>
                  </p:cNvGrpSpPr>
                  <p:nvPr/>
                </p:nvGrpSpPr>
                <p:grpSpPr bwMode="auto">
                  <a:xfrm>
                    <a:off x="3360" y="768"/>
                    <a:ext cx="825" cy="1348"/>
                    <a:chOff x="3360" y="768"/>
                    <a:chExt cx="825" cy="1348"/>
                  </a:xfrm>
                </p:grpSpPr>
                <p:sp>
                  <p:nvSpPr>
                    <p:cNvPr id="15484" name="AutoShape 124"/>
                    <p:cNvSpPr>
                      <a:spLocks noChangeArrowheads="1"/>
                    </p:cNvSpPr>
                    <p:nvPr/>
                  </p:nvSpPr>
                  <p:spPr bwMode="auto">
                    <a:xfrm>
                      <a:off x="3360" y="768"/>
                      <a:ext cx="826" cy="1349"/>
                    </a:xfrm>
                    <a:prstGeom prst="roundRect">
                      <a:avLst>
                        <a:gd name="adj" fmla="val 120"/>
                      </a:avLst>
                    </a:prstGeom>
                    <a:noFill/>
                    <a:ln w="9525">
                      <a:noFill/>
                      <a:round/>
                      <a:headEnd/>
                      <a:tailEnd/>
                    </a:ln>
                  </p:spPr>
                  <p:txBody>
                    <a:bodyPr wrap="none" anchor="ctr"/>
                    <a:lstStyle/>
                    <a:p>
                      <a:endParaRPr lang="zh-TW" altLang="en-US"/>
                    </a:p>
                  </p:txBody>
                </p:sp>
                <p:grpSp>
                  <p:nvGrpSpPr>
                    <p:cNvPr id="15485" name="Group 125"/>
                    <p:cNvGrpSpPr>
                      <a:grpSpLocks/>
                    </p:cNvGrpSpPr>
                    <p:nvPr/>
                  </p:nvGrpSpPr>
                  <p:grpSpPr bwMode="auto">
                    <a:xfrm>
                      <a:off x="3360" y="768"/>
                      <a:ext cx="810" cy="1332"/>
                      <a:chOff x="3360" y="768"/>
                      <a:chExt cx="810" cy="1332"/>
                    </a:xfrm>
                  </p:grpSpPr>
                  <p:sp>
                    <p:nvSpPr>
                      <p:cNvPr id="15486" name="AutoShape 126"/>
                      <p:cNvSpPr>
                        <a:spLocks noChangeArrowheads="1"/>
                      </p:cNvSpPr>
                      <p:nvPr/>
                    </p:nvSpPr>
                    <p:spPr bwMode="auto">
                      <a:xfrm>
                        <a:off x="3360" y="768"/>
                        <a:ext cx="811" cy="1333"/>
                      </a:xfrm>
                      <a:prstGeom prst="roundRect">
                        <a:avLst>
                          <a:gd name="adj" fmla="val 120"/>
                        </a:avLst>
                      </a:prstGeom>
                      <a:noFill/>
                      <a:ln w="9525">
                        <a:noFill/>
                        <a:round/>
                        <a:headEnd/>
                        <a:tailEnd/>
                      </a:ln>
                    </p:spPr>
                    <p:txBody>
                      <a:bodyPr wrap="none" anchor="ctr"/>
                      <a:lstStyle/>
                      <a:p>
                        <a:endParaRPr lang="zh-TW" altLang="en-US"/>
                      </a:p>
                    </p:txBody>
                  </p:sp>
                  <p:grpSp>
                    <p:nvGrpSpPr>
                      <p:cNvPr id="15487" name="Group 127"/>
                      <p:cNvGrpSpPr>
                        <a:grpSpLocks/>
                      </p:cNvGrpSpPr>
                      <p:nvPr/>
                    </p:nvGrpSpPr>
                    <p:grpSpPr bwMode="auto">
                      <a:xfrm>
                        <a:off x="3360" y="768"/>
                        <a:ext cx="796" cy="1318"/>
                        <a:chOff x="3360" y="768"/>
                        <a:chExt cx="796" cy="1318"/>
                      </a:xfrm>
                    </p:grpSpPr>
                    <p:sp>
                      <p:nvSpPr>
                        <p:cNvPr id="15488" name="AutoShape 128"/>
                        <p:cNvSpPr>
                          <a:spLocks noChangeArrowheads="1"/>
                        </p:cNvSpPr>
                        <p:nvPr/>
                      </p:nvSpPr>
                      <p:spPr bwMode="auto">
                        <a:xfrm>
                          <a:off x="3360" y="768"/>
                          <a:ext cx="797" cy="1319"/>
                        </a:xfrm>
                        <a:prstGeom prst="roundRect">
                          <a:avLst>
                            <a:gd name="adj" fmla="val 125"/>
                          </a:avLst>
                        </a:prstGeom>
                        <a:noFill/>
                        <a:ln w="9525">
                          <a:noFill/>
                          <a:round/>
                          <a:headEnd/>
                          <a:tailEnd/>
                        </a:ln>
                      </p:spPr>
                      <p:txBody>
                        <a:bodyPr wrap="none" anchor="ctr"/>
                        <a:lstStyle/>
                        <a:p>
                          <a:endParaRPr lang="zh-TW" altLang="en-US"/>
                        </a:p>
                      </p:txBody>
                    </p:sp>
                    <p:grpSp>
                      <p:nvGrpSpPr>
                        <p:cNvPr id="15489" name="Group 129"/>
                        <p:cNvGrpSpPr>
                          <a:grpSpLocks/>
                        </p:cNvGrpSpPr>
                        <p:nvPr/>
                      </p:nvGrpSpPr>
                      <p:grpSpPr bwMode="auto">
                        <a:xfrm>
                          <a:off x="3360" y="768"/>
                          <a:ext cx="782" cy="1305"/>
                          <a:chOff x="3360" y="768"/>
                          <a:chExt cx="782" cy="1305"/>
                        </a:xfrm>
                      </p:grpSpPr>
                      <p:sp>
                        <p:nvSpPr>
                          <p:cNvPr id="15490" name="AutoShape 130"/>
                          <p:cNvSpPr>
                            <a:spLocks noChangeArrowheads="1"/>
                          </p:cNvSpPr>
                          <p:nvPr/>
                        </p:nvSpPr>
                        <p:spPr bwMode="auto">
                          <a:xfrm>
                            <a:off x="3360" y="768"/>
                            <a:ext cx="783" cy="1306"/>
                          </a:xfrm>
                          <a:prstGeom prst="roundRect">
                            <a:avLst>
                              <a:gd name="adj" fmla="val 125"/>
                            </a:avLst>
                          </a:prstGeom>
                          <a:noFill/>
                          <a:ln w="9525">
                            <a:noFill/>
                            <a:round/>
                            <a:headEnd/>
                            <a:tailEnd/>
                          </a:ln>
                        </p:spPr>
                        <p:txBody>
                          <a:bodyPr wrap="none" anchor="ctr"/>
                          <a:lstStyle/>
                          <a:p>
                            <a:endParaRPr lang="zh-TW" altLang="en-US"/>
                          </a:p>
                        </p:txBody>
                      </p:sp>
                      <p:grpSp>
                        <p:nvGrpSpPr>
                          <p:cNvPr id="15491" name="Group 131"/>
                          <p:cNvGrpSpPr>
                            <a:grpSpLocks/>
                          </p:cNvGrpSpPr>
                          <p:nvPr/>
                        </p:nvGrpSpPr>
                        <p:grpSpPr bwMode="auto">
                          <a:xfrm>
                            <a:off x="3360" y="768"/>
                            <a:ext cx="769" cy="1293"/>
                            <a:chOff x="3360" y="768"/>
                            <a:chExt cx="769" cy="1293"/>
                          </a:xfrm>
                        </p:grpSpPr>
                        <p:sp>
                          <p:nvSpPr>
                            <p:cNvPr id="15492" name="AutoShape 132"/>
                            <p:cNvSpPr>
                              <a:spLocks noChangeArrowheads="1"/>
                            </p:cNvSpPr>
                            <p:nvPr/>
                          </p:nvSpPr>
                          <p:spPr bwMode="auto">
                            <a:xfrm>
                              <a:off x="3360" y="768"/>
                              <a:ext cx="770" cy="1294"/>
                            </a:xfrm>
                            <a:prstGeom prst="roundRect">
                              <a:avLst>
                                <a:gd name="adj" fmla="val 130"/>
                              </a:avLst>
                            </a:prstGeom>
                            <a:noFill/>
                            <a:ln w="9525">
                              <a:noFill/>
                              <a:round/>
                              <a:headEnd/>
                              <a:tailEnd/>
                            </a:ln>
                          </p:spPr>
                          <p:txBody>
                            <a:bodyPr wrap="none" anchor="ctr"/>
                            <a:lstStyle/>
                            <a:p>
                              <a:endParaRPr lang="zh-TW" altLang="en-US"/>
                            </a:p>
                          </p:txBody>
                        </p:sp>
                        <p:grpSp>
                          <p:nvGrpSpPr>
                            <p:cNvPr id="15493" name="Group 133"/>
                            <p:cNvGrpSpPr>
                              <a:grpSpLocks/>
                            </p:cNvGrpSpPr>
                            <p:nvPr/>
                          </p:nvGrpSpPr>
                          <p:grpSpPr bwMode="auto">
                            <a:xfrm>
                              <a:off x="3360" y="768"/>
                              <a:ext cx="759" cy="1282"/>
                              <a:chOff x="3360" y="768"/>
                              <a:chExt cx="759" cy="1282"/>
                            </a:xfrm>
                          </p:grpSpPr>
                          <p:sp>
                            <p:nvSpPr>
                              <p:cNvPr id="15494" name="AutoShape 134"/>
                              <p:cNvSpPr>
                                <a:spLocks noChangeArrowheads="1"/>
                              </p:cNvSpPr>
                              <p:nvPr/>
                            </p:nvSpPr>
                            <p:spPr bwMode="auto">
                              <a:xfrm>
                                <a:off x="3360" y="768"/>
                                <a:ext cx="760" cy="1283"/>
                              </a:xfrm>
                              <a:prstGeom prst="roundRect">
                                <a:avLst>
                                  <a:gd name="adj" fmla="val 130"/>
                                </a:avLst>
                              </a:prstGeom>
                              <a:noFill/>
                              <a:ln w="9525">
                                <a:noFill/>
                                <a:round/>
                                <a:headEnd/>
                                <a:tailEnd/>
                              </a:ln>
                            </p:spPr>
                            <p:txBody>
                              <a:bodyPr wrap="none" anchor="ctr"/>
                              <a:lstStyle/>
                              <a:p>
                                <a:endParaRPr lang="zh-TW" altLang="en-US"/>
                              </a:p>
                            </p:txBody>
                          </p:sp>
                          <p:grpSp>
                            <p:nvGrpSpPr>
                              <p:cNvPr id="15495" name="Group 135"/>
                              <p:cNvGrpSpPr>
                                <a:grpSpLocks/>
                              </p:cNvGrpSpPr>
                              <p:nvPr/>
                            </p:nvGrpSpPr>
                            <p:grpSpPr bwMode="auto">
                              <a:xfrm>
                                <a:off x="3360" y="768"/>
                                <a:ext cx="751" cy="1271"/>
                                <a:chOff x="3360" y="768"/>
                                <a:chExt cx="751" cy="1271"/>
                              </a:xfrm>
                            </p:grpSpPr>
                            <p:sp>
                              <p:nvSpPr>
                                <p:cNvPr id="15496" name="AutoShape 136"/>
                                <p:cNvSpPr>
                                  <a:spLocks noChangeArrowheads="1"/>
                                </p:cNvSpPr>
                                <p:nvPr/>
                              </p:nvSpPr>
                              <p:spPr bwMode="auto">
                                <a:xfrm>
                                  <a:off x="3360" y="768"/>
                                  <a:ext cx="752" cy="1272"/>
                                </a:xfrm>
                                <a:prstGeom prst="roundRect">
                                  <a:avLst>
                                    <a:gd name="adj" fmla="val 130"/>
                                  </a:avLst>
                                </a:prstGeom>
                                <a:noFill/>
                                <a:ln w="9525">
                                  <a:noFill/>
                                  <a:round/>
                                  <a:headEnd/>
                                  <a:tailEnd/>
                                </a:ln>
                              </p:spPr>
                              <p:txBody>
                                <a:bodyPr wrap="none" anchor="ctr"/>
                                <a:lstStyle/>
                                <a:p>
                                  <a:endParaRPr lang="zh-TW" altLang="en-US"/>
                                </a:p>
                              </p:txBody>
                            </p:sp>
                            <p:grpSp>
                              <p:nvGrpSpPr>
                                <p:cNvPr id="15497" name="Group 137"/>
                                <p:cNvGrpSpPr>
                                  <a:grpSpLocks/>
                                </p:cNvGrpSpPr>
                                <p:nvPr/>
                              </p:nvGrpSpPr>
                              <p:grpSpPr bwMode="auto">
                                <a:xfrm>
                                  <a:off x="3360" y="768"/>
                                  <a:ext cx="743" cy="1262"/>
                                  <a:chOff x="3360" y="768"/>
                                  <a:chExt cx="743" cy="1262"/>
                                </a:xfrm>
                              </p:grpSpPr>
                              <p:sp>
                                <p:nvSpPr>
                                  <p:cNvPr id="15498" name="AutoShape 138"/>
                                  <p:cNvSpPr>
                                    <a:spLocks noChangeArrowheads="1"/>
                                  </p:cNvSpPr>
                                  <p:nvPr/>
                                </p:nvSpPr>
                                <p:spPr bwMode="auto">
                                  <a:xfrm>
                                    <a:off x="3360" y="768"/>
                                    <a:ext cx="744" cy="1263"/>
                                  </a:xfrm>
                                  <a:prstGeom prst="roundRect">
                                    <a:avLst>
                                      <a:gd name="adj" fmla="val 134"/>
                                    </a:avLst>
                                  </a:prstGeom>
                                  <a:noFill/>
                                  <a:ln w="9525">
                                    <a:noFill/>
                                    <a:round/>
                                    <a:headEnd/>
                                    <a:tailEnd/>
                                  </a:ln>
                                </p:spPr>
                                <p:txBody>
                                  <a:bodyPr wrap="none" anchor="ctr"/>
                                  <a:lstStyle/>
                                  <a:p>
                                    <a:endParaRPr lang="zh-TW" altLang="en-US"/>
                                  </a:p>
                                </p:txBody>
                              </p:sp>
                              <p:grpSp>
                                <p:nvGrpSpPr>
                                  <p:cNvPr id="15499" name="Group 139"/>
                                  <p:cNvGrpSpPr>
                                    <a:grpSpLocks/>
                                  </p:cNvGrpSpPr>
                                  <p:nvPr/>
                                </p:nvGrpSpPr>
                                <p:grpSpPr bwMode="auto">
                                  <a:xfrm>
                                    <a:off x="3360" y="768"/>
                                    <a:ext cx="734" cy="1253"/>
                                    <a:chOff x="3360" y="768"/>
                                    <a:chExt cx="734" cy="1253"/>
                                  </a:xfrm>
                                </p:grpSpPr>
                                <p:sp>
                                  <p:nvSpPr>
                                    <p:cNvPr id="15500" name="AutoShape 140"/>
                                    <p:cNvSpPr>
                                      <a:spLocks noChangeArrowheads="1"/>
                                    </p:cNvSpPr>
                                    <p:nvPr/>
                                  </p:nvSpPr>
                                  <p:spPr bwMode="auto">
                                    <a:xfrm>
                                      <a:off x="3360" y="768"/>
                                      <a:ext cx="735" cy="1254"/>
                                    </a:xfrm>
                                    <a:prstGeom prst="roundRect">
                                      <a:avLst>
                                        <a:gd name="adj" fmla="val 134"/>
                                      </a:avLst>
                                    </a:prstGeom>
                                    <a:noFill/>
                                    <a:ln w="9525">
                                      <a:noFill/>
                                      <a:round/>
                                      <a:headEnd/>
                                      <a:tailEnd/>
                                    </a:ln>
                                  </p:spPr>
                                  <p:txBody>
                                    <a:bodyPr wrap="none" anchor="ctr"/>
                                    <a:lstStyle/>
                                    <a:p>
                                      <a:endParaRPr lang="zh-TW" altLang="en-US"/>
                                    </a:p>
                                  </p:txBody>
                                </p:sp>
                                <p:grpSp>
                                  <p:nvGrpSpPr>
                                    <p:cNvPr id="15501" name="Group 141"/>
                                    <p:cNvGrpSpPr>
                                      <a:grpSpLocks/>
                                    </p:cNvGrpSpPr>
                                    <p:nvPr/>
                                  </p:nvGrpSpPr>
                                  <p:grpSpPr bwMode="auto">
                                    <a:xfrm>
                                      <a:off x="3360" y="768"/>
                                      <a:ext cx="727" cy="1245"/>
                                      <a:chOff x="3360" y="768"/>
                                      <a:chExt cx="727" cy="1245"/>
                                    </a:xfrm>
                                  </p:grpSpPr>
                                  <p:sp>
                                    <p:nvSpPr>
                                      <p:cNvPr id="15502" name="AutoShape 142"/>
                                      <p:cNvSpPr>
                                        <a:spLocks noChangeArrowheads="1"/>
                                      </p:cNvSpPr>
                                      <p:nvPr/>
                                    </p:nvSpPr>
                                    <p:spPr bwMode="auto">
                                      <a:xfrm>
                                        <a:off x="3360" y="768"/>
                                        <a:ext cx="728" cy="1246"/>
                                      </a:xfrm>
                                      <a:prstGeom prst="roundRect">
                                        <a:avLst>
                                          <a:gd name="adj" fmla="val 134"/>
                                        </a:avLst>
                                      </a:prstGeom>
                                      <a:noFill/>
                                      <a:ln w="9525">
                                        <a:noFill/>
                                        <a:round/>
                                        <a:headEnd/>
                                        <a:tailEnd/>
                                      </a:ln>
                                    </p:spPr>
                                    <p:txBody>
                                      <a:bodyPr wrap="none" anchor="ctr"/>
                                      <a:lstStyle/>
                                      <a:p>
                                        <a:endParaRPr lang="zh-TW" altLang="en-US"/>
                                      </a:p>
                                    </p:txBody>
                                  </p:sp>
                                  <p:grpSp>
                                    <p:nvGrpSpPr>
                                      <p:cNvPr id="15503" name="Group 143"/>
                                      <p:cNvGrpSpPr>
                                        <a:grpSpLocks/>
                                      </p:cNvGrpSpPr>
                                      <p:nvPr/>
                                    </p:nvGrpSpPr>
                                    <p:grpSpPr bwMode="auto">
                                      <a:xfrm>
                                        <a:off x="3360" y="768"/>
                                        <a:ext cx="721" cy="1238"/>
                                        <a:chOff x="3360" y="768"/>
                                        <a:chExt cx="721" cy="1238"/>
                                      </a:xfrm>
                                    </p:grpSpPr>
                                    <p:sp>
                                      <p:nvSpPr>
                                        <p:cNvPr id="15504" name="AutoShape 144"/>
                                        <p:cNvSpPr>
                                          <a:spLocks noChangeArrowheads="1"/>
                                        </p:cNvSpPr>
                                        <p:nvPr/>
                                      </p:nvSpPr>
                                      <p:spPr bwMode="auto">
                                        <a:xfrm>
                                          <a:off x="3360" y="768"/>
                                          <a:ext cx="722" cy="1239"/>
                                        </a:xfrm>
                                        <a:prstGeom prst="roundRect">
                                          <a:avLst>
                                            <a:gd name="adj" fmla="val 134"/>
                                          </a:avLst>
                                        </a:prstGeom>
                                        <a:noFill/>
                                        <a:ln w="9525">
                                          <a:noFill/>
                                          <a:round/>
                                          <a:headEnd/>
                                          <a:tailEnd/>
                                        </a:ln>
                                      </p:spPr>
                                      <p:txBody>
                                        <a:bodyPr wrap="none" anchor="ctr"/>
                                        <a:lstStyle/>
                                        <a:p>
                                          <a:endParaRPr lang="zh-TW" altLang="en-US"/>
                                        </a:p>
                                      </p:txBody>
                                    </p:sp>
                                    <p:grpSp>
                                      <p:nvGrpSpPr>
                                        <p:cNvPr id="15505" name="Group 145"/>
                                        <p:cNvGrpSpPr>
                                          <a:grpSpLocks/>
                                        </p:cNvGrpSpPr>
                                        <p:nvPr/>
                                      </p:nvGrpSpPr>
                                      <p:grpSpPr bwMode="auto">
                                        <a:xfrm>
                                          <a:off x="3360" y="768"/>
                                          <a:ext cx="717" cy="1232"/>
                                          <a:chOff x="3360" y="768"/>
                                          <a:chExt cx="717" cy="1232"/>
                                        </a:xfrm>
                                      </p:grpSpPr>
                                      <p:sp>
                                        <p:nvSpPr>
                                          <p:cNvPr id="15506" name="AutoShape 146"/>
                                          <p:cNvSpPr>
                                            <a:spLocks noChangeArrowheads="1"/>
                                          </p:cNvSpPr>
                                          <p:nvPr/>
                                        </p:nvSpPr>
                                        <p:spPr bwMode="auto">
                                          <a:xfrm>
                                            <a:off x="3360" y="768"/>
                                            <a:ext cx="718" cy="1233"/>
                                          </a:xfrm>
                                          <a:prstGeom prst="roundRect">
                                            <a:avLst>
                                              <a:gd name="adj" fmla="val 139"/>
                                            </a:avLst>
                                          </a:prstGeom>
                                          <a:noFill/>
                                          <a:ln w="9525">
                                            <a:noFill/>
                                            <a:round/>
                                            <a:headEnd/>
                                            <a:tailEnd/>
                                          </a:ln>
                                        </p:spPr>
                                        <p:txBody>
                                          <a:bodyPr wrap="none" anchor="ctr"/>
                                          <a:lstStyle/>
                                          <a:p>
                                            <a:endParaRPr lang="zh-TW" altLang="en-US"/>
                                          </a:p>
                                        </p:txBody>
                                      </p:sp>
                                      <p:grpSp>
                                        <p:nvGrpSpPr>
                                          <p:cNvPr id="15507" name="Group 147"/>
                                          <p:cNvGrpSpPr>
                                            <a:grpSpLocks/>
                                          </p:cNvGrpSpPr>
                                          <p:nvPr/>
                                        </p:nvGrpSpPr>
                                        <p:grpSpPr bwMode="auto">
                                          <a:xfrm>
                                            <a:off x="3360" y="768"/>
                                            <a:ext cx="713" cy="1228"/>
                                            <a:chOff x="3360" y="768"/>
                                            <a:chExt cx="713" cy="1228"/>
                                          </a:xfrm>
                                        </p:grpSpPr>
                                        <p:sp>
                                          <p:nvSpPr>
                                            <p:cNvPr id="15508" name="AutoShape 148"/>
                                            <p:cNvSpPr>
                                              <a:spLocks noChangeArrowheads="1"/>
                                            </p:cNvSpPr>
                                            <p:nvPr/>
                                          </p:nvSpPr>
                                          <p:spPr bwMode="auto">
                                            <a:xfrm>
                                              <a:off x="3360" y="768"/>
                                              <a:ext cx="714" cy="1229"/>
                                            </a:xfrm>
                                            <a:prstGeom prst="roundRect">
                                              <a:avLst>
                                                <a:gd name="adj" fmla="val 139"/>
                                              </a:avLst>
                                            </a:prstGeom>
                                            <a:noFill/>
                                            <a:ln w="9525">
                                              <a:noFill/>
                                              <a:round/>
                                              <a:headEnd/>
                                              <a:tailEnd/>
                                            </a:ln>
                                          </p:spPr>
                                          <p:txBody>
                                            <a:bodyPr wrap="none" anchor="ctr"/>
                                            <a:lstStyle/>
                                            <a:p>
                                              <a:endParaRPr lang="zh-TW" altLang="en-US"/>
                                            </a:p>
                                          </p:txBody>
                                        </p:sp>
                                        <p:grpSp>
                                          <p:nvGrpSpPr>
                                            <p:cNvPr id="15509" name="Group 149"/>
                                            <p:cNvGrpSpPr>
                                              <a:grpSpLocks/>
                                            </p:cNvGrpSpPr>
                                            <p:nvPr/>
                                          </p:nvGrpSpPr>
                                          <p:grpSpPr bwMode="auto">
                                            <a:xfrm>
                                              <a:off x="3360" y="768"/>
                                              <a:ext cx="709" cy="1225"/>
                                              <a:chOff x="3360" y="768"/>
                                              <a:chExt cx="709" cy="1225"/>
                                            </a:xfrm>
                                          </p:grpSpPr>
                                          <p:sp>
                                            <p:nvSpPr>
                                              <p:cNvPr id="15510" name="AutoShape 150"/>
                                              <p:cNvSpPr>
                                                <a:spLocks noChangeArrowheads="1"/>
                                              </p:cNvSpPr>
                                              <p:nvPr/>
                                            </p:nvSpPr>
                                            <p:spPr bwMode="auto">
                                              <a:xfrm>
                                                <a:off x="3360" y="768"/>
                                                <a:ext cx="710" cy="1226"/>
                                              </a:xfrm>
                                              <a:prstGeom prst="roundRect">
                                                <a:avLst>
                                                  <a:gd name="adj" fmla="val 139"/>
                                                </a:avLst>
                                              </a:prstGeom>
                                              <a:noFill/>
                                              <a:ln w="9525">
                                                <a:noFill/>
                                                <a:round/>
                                                <a:headEnd/>
                                                <a:tailEnd/>
                                              </a:ln>
                                            </p:spPr>
                                            <p:txBody>
                                              <a:bodyPr wrap="none" anchor="ctr"/>
                                              <a:lstStyle/>
                                              <a:p>
                                                <a:endParaRPr lang="zh-TW" altLang="en-US"/>
                                              </a:p>
                                            </p:txBody>
                                          </p:sp>
                                          <p:grpSp>
                                            <p:nvGrpSpPr>
                                              <p:cNvPr id="15511" name="Group 151"/>
                                              <p:cNvGrpSpPr>
                                                <a:grpSpLocks/>
                                              </p:cNvGrpSpPr>
                                              <p:nvPr/>
                                            </p:nvGrpSpPr>
                                            <p:grpSpPr bwMode="auto">
                                              <a:xfrm>
                                                <a:off x="3360" y="768"/>
                                                <a:ext cx="707" cy="1223"/>
                                                <a:chOff x="3360" y="768"/>
                                                <a:chExt cx="707" cy="1223"/>
                                              </a:xfrm>
                                            </p:grpSpPr>
                                            <p:sp>
                                              <p:nvSpPr>
                                                <p:cNvPr id="15512" name="AutoShape 152"/>
                                                <p:cNvSpPr>
                                                  <a:spLocks noChangeArrowheads="1"/>
                                                </p:cNvSpPr>
                                                <p:nvPr/>
                                              </p:nvSpPr>
                                              <p:spPr bwMode="auto">
                                                <a:xfrm>
                                                  <a:off x="3360" y="768"/>
                                                  <a:ext cx="708" cy="1224"/>
                                                </a:xfrm>
                                                <a:prstGeom prst="roundRect">
                                                  <a:avLst>
                                                    <a:gd name="adj" fmla="val 139"/>
                                                  </a:avLst>
                                                </a:prstGeom>
                                                <a:noFill/>
                                                <a:ln w="9525">
                                                  <a:noFill/>
                                                  <a:round/>
                                                  <a:headEnd/>
                                                  <a:tailEnd/>
                                                </a:ln>
                                              </p:spPr>
                                              <p:txBody>
                                                <a:bodyPr wrap="none" anchor="ctr"/>
                                                <a:lstStyle/>
                                                <a:p>
                                                  <a:endParaRPr lang="zh-TW" altLang="en-US"/>
                                                </a:p>
                                              </p:txBody>
                                            </p:sp>
                                            <p:grpSp>
                                              <p:nvGrpSpPr>
                                                <p:cNvPr id="15513" name="Group 153"/>
                                                <p:cNvGrpSpPr>
                                                  <a:grpSpLocks/>
                                                </p:cNvGrpSpPr>
                                                <p:nvPr/>
                                              </p:nvGrpSpPr>
                                              <p:grpSpPr bwMode="auto">
                                                <a:xfrm>
                                                  <a:off x="3360" y="768"/>
                                                  <a:ext cx="705" cy="1222"/>
                                                  <a:chOff x="3360" y="768"/>
                                                  <a:chExt cx="705" cy="1222"/>
                                                </a:xfrm>
                                              </p:grpSpPr>
                                              <p:sp>
                                                <p:nvSpPr>
                                                  <p:cNvPr id="15514" name="AutoShape 154"/>
                                                  <p:cNvSpPr>
                                                    <a:spLocks noChangeArrowheads="1"/>
                                                  </p:cNvSpPr>
                                                  <p:nvPr/>
                                                </p:nvSpPr>
                                                <p:spPr bwMode="auto">
                                                  <a:xfrm>
                                                    <a:off x="3360" y="768"/>
                                                    <a:ext cx="706" cy="1223"/>
                                                  </a:xfrm>
                                                  <a:prstGeom prst="roundRect">
                                                    <a:avLst>
                                                      <a:gd name="adj" fmla="val 139"/>
                                                    </a:avLst>
                                                  </a:prstGeom>
                                                  <a:noFill/>
                                                  <a:ln w="9525">
                                                    <a:noFill/>
                                                    <a:round/>
                                                    <a:headEnd/>
                                                    <a:tailEnd/>
                                                  </a:ln>
                                                </p:spPr>
                                                <p:txBody>
                                                  <a:bodyPr wrap="none" anchor="ctr"/>
                                                  <a:lstStyle/>
                                                  <a:p>
                                                    <a:endParaRPr lang="zh-TW" altLang="en-US"/>
                                                  </a:p>
                                                </p:txBody>
                                              </p:sp>
                                              <p:grpSp>
                                                <p:nvGrpSpPr>
                                                  <p:cNvPr id="15515" name="Group 155"/>
                                                  <p:cNvGrpSpPr>
                                                    <a:grpSpLocks/>
                                                  </p:cNvGrpSpPr>
                                                  <p:nvPr/>
                                                </p:nvGrpSpPr>
                                                <p:grpSpPr bwMode="auto">
                                                  <a:xfrm>
                                                    <a:off x="3360" y="768"/>
                                                    <a:ext cx="705" cy="1222"/>
                                                    <a:chOff x="3360" y="768"/>
                                                    <a:chExt cx="705" cy="1222"/>
                                                  </a:xfrm>
                                                </p:grpSpPr>
                                                <p:sp>
                                                  <p:nvSpPr>
                                                    <p:cNvPr id="15516" name="AutoShape 156"/>
                                                    <p:cNvSpPr>
                                                      <a:spLocks noChangeArrowheads="1"/>
                                                    </p:cNvSpPr>
                                                    <p:nvPr/>
                                                  </p:nvSpPr>
                                                  <p:spPr bwMode="auto">
                                                    <a:xfrm>
                                                      <a:off x="3360" y="768"/>
                                                      <a:ext cx="706" cy="1223"/>
                                                    </a:xfrm>
                                                    <a:prstGeom prst="roundRect">
                                                      <a:avLst>
                                                        <a:gd name="adj" fmla="val 139"/>
                                                      </a:avLst>
                                                    </a:prstGeom>
                                                    <a:noFill/>
                                                    <a:ln w="9525">
                                                      <a:noFill/>
                                                      <a:round/>
                                                      <a:headEnd/>
                                                      <a:tailEnd/>
                                                    </a:ln>
                                                  </p:spPr>
                                                  <p:txBody>
                                                    <a:bodyPr wrap="none" anchor="ctr"/>
                                                    <a:lstStyle/>
                                                    <a:p>
                                                      <a:endParaRPr lang="zh-TW" altLang="en-US"/>
                                                    </a:p>
                                                  </p:txBody>
                                                </p:sp>
                                                <p:sp>
                                                  <p:nvSpPr>
                                                    <p:cNvPr id="15517" name="AutoShape 157"/>
                                                    <p:cNvSpPr>
                                                      <a:spLocks noChangeArrowheads="1"/>
                                                    </p:cNvSpPr>
                                                    <p:nvPr/>
                                                  </p:nvSpPr>
                                                  <p:spPr bwMode="auto">
                                                    <a:xfrm>
                                                      <a:off x="3360" y="768"/>
                                                      <a:ext cx="705" cy="1223"/>
                                                    </a:xfrm>
                                                    <a:prstGeom prst="roundRect">
                                                      <a:avLst>
                                                        <a:gd name="adj" fmla="val 139"/>
                                                      </a:avLst>
                                                    </a:prstGeom>
                                                    <a:noFill/>
                                                    <a:ln w="9525">
                                                      <a:noFill/>
                                                      <a:round/>
                                                      <a:headEnd/>
                                                      <a:tailEnd/>
                                                    </a:ln>
                                                  </p:spPr>
                                                  <p:txBody>
                                                    <a:bodyPr wrap="none" lIns="90000" tIns="46800" rIns="90000" bIns="46800">
                                                      <a:spAutoFit/>
                                                    </a:bodyPr>
                                                    <a:lstStyle/>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Analyze</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Apply</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Argue</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Compare/</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   contrast</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Criticize</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Explain causes</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Relate</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Justify</a:t>
                                                      </a:r>
                                                    </a:p>
                                                  </p:txBody>
                                                </p:sp>
                                              </p:grpSp>
                                            </p:grpSp>
                                          </p:grpSp>
                                        </p:grpSp>
                                      </p:grpSp>
                                    </p:grpSp>
                                  </p:grpSp>
                                </p:grpSp>
                              </p:grpSp>
                            </p:grpSp>
                          </p:grpSp>
                        </p:grpSp>
                      </p:grpSp>
                    </p:grpSp>
                  </p:grpSp>
                </p:grpSp>
              </p:grpSp>
            </p:grpSp>
          </p:grpSp>
        </p:grpSp>
      </p:grpSp>
      <p:grpSp>
        <p:nvGrpSpPr>
          <p:cNvPr id="15518" name="Group 158"/>
          <p:cNvGrpSpPr>
            <a:grpSpLocks/>
          </p:cNvGrpSpPr>
          <p:nvPr/>
        </p:nvGrpSpPr>
        <p:grpSpPr bwMode="auto">
          <a:xfrm>
            <a:off x="7162800" y="865188"/>
            <a:ext cx="1214438" cy="1408112"/>
            <a:chOff x="4512" y="545"/>
            <a:chExt cx="765" cy="887"/>
          </a:xfrm>
        </p:grpSpPr>
        <p:sp>
          <p:nvSpPr>
            <p:cNvPr id="15519" name="AutoShape 159"/>
            <p:cNvSpPr>
              <a:spLocks noChangeArrowheads="1"/>
            </p:cNvSpPr>
            <p:nvPr/>
          </p:nvSpPr>
          <p:spPr bwMode="auto">
            <a:xfrm>
              <a:off x="4512" y="545"/>
              <a:ext cx="766" cy="888"/>
            </a:xfrm>
            <a:prstGeom prst="roundRect">
              <a:avLst>
                <a:gd name="adj" fmla="val 130"/>
              </a:avLst>
            </a:prstGeom>
            <a:noFill/>
            <a:ln w="9525">
              <a:noFill/>
              <a:round/>
              <a:headEnd/>
              <a:tailEnd/>
            </a:ln>
          </p:spPr>
          <p:txBody>
            <a:bodyPr wrap="none" anchor="ctr"/>
            <a:lstStyle/>
            <a:p>
              <a:endParaRPr lang="zh-TW" altLang="en-US"/>
            </a:p>
          </p:txBody>
        </p:sp>
        <p:grpSp>
          <p:nvGrpSpPr>
            <p:cNvPr id="15520" name="Group 160"/>
            <p:cNvGrpSpPr>
              <a:grpSpLocks/>
            </p:cNvGrpSpPr>
            <p:nvPr/>
          </p:nvGrpSpPr>
          <p:grpSpPr bwMode="auto">
            <a:xfrm>
              <a:off x="4512" y="545"/>
              <a:ext cx="746" cy="868"/>
              <a:chOff x="4512" y="545"/>
              <a:chExt cx="746" cy="868"/>
            </a:xfrm>
          </p:grpSpPr>
          <p:sp>
            <p:nvSpPr>
              <p:cNvPr id="15521" name="AutoShape 161"/>
              <p:cNvSpPr>
                <a:spLocks noChangeArrowheads="1"/>
              </p:cNvSpPr>
              <p:nvPr/>
            </p:nvSpPr>
            <p:spPr bwMode="auto">
              <a:xfrm>
                <a:off x="4512" y="545"/>
                <a:ext cx="747" cy="869"/>
              </a:xfrm>
              <a:prstGeom prst="roundRect">
                <a:avLst>
                  <a:gd name="adj" fmla="val 130"/>
                </a:avLst>
              </a:prstGeom>
              <a:noFill/>
              <a:ln w="9525">
                <a:noFill/>
                <a:round/>
                <a:headEnd/>
                <a:tailEnd/>
              </a:ln>
            </p:spPr>
            <p:txBody>
              <a:bodyPr wrap="none" anchor="ctr"/>
              <a:lstStyle/>
              <a:p>
                <a:endParaRPr lang="zh-TW" altLang="en-US"/>
              </a:p>
            </p:txBody>
          </p:sp>
          <p:grpSp>
            <p:nvGrpSpPr>
              <p:cNvPr id="15522" name="Group 162"/>
              <p:cNvGrpSpPr>
                <a:grpSpLocks/>
              </p:cNvGrpSpPr>
              <p:nvPr/>
            </p:nvGrpSpPr>
            <p:grpSpPr bwMode="auto">
              <a:xfrm>
                <a:off x="4512" y="545"/>
                <a:ext cx="728" cy="853"/>
                <a:chOff x="4512" y="545"/>
                <a:chExt cx="728" cy="853"/>
              </a:xfrm>
            </p:grpSpPr>
            <p:sp>
              <p:nvSpPr>
                <p:cNvPr id="15523" name="AutoShape 163"/>
                <p:cNvSpPr>
                  <a:spLocks noChangeArrowheads="1"/>
                </p:cNvSpPr>
                <p:nvPr/>
              </p:nvSpPr>
              <p:spPr bwMode="auto">
                <a:xfrm>
                  <a:off x="4512" y="545"/>
                  <a:ext cx="729" cy="854"/>
                </a:xfrm>
                <a:prstGeom prst="roundRect">
                  <a:avLst>
                    <a:gd name="adj" fmla="val 134"/>
                  </a:avLst>
                </a:prstGeom>
                <a:noFill/>
                <a:ln w="9525">
                  <a:noFill/>
                  <a:round/>
                  <a:headEnd/>
                  <a:tailEnd/>
                </a:ln>
              </p:spPr>
              <p:txBody>
                <a:bodyPr wrap="none" anchor="ctr"/>
                <a:lstStyle/>
                <a:p>
                  <a:endParaRPr lang="zh-TW" altLang="en-US"/>
                </a:p>
              </p:txBody>
            </p:sp>
            <p:grpSp>
              <p:nvGrpSpPr>
                <p:cNvPr id="15524" name="Group 164"/>
                <p:cNvGrpSpPr>
                  <a:grpSpLocks/>
                </p:cNvGrpSpPr>
                <p:nvPr/>
              </p:nvGrpSpPr>
              <p:grpSpPr bwMode="auto">
                <a:xfrm>
                  <a:off x="4512" y="545"/>
                  <a:ext cx="712" cy="837"/>
                  <a:chOff x="4512" y="545"/>
                  <a:chExt cx="712" cy="837"/>
                </a:xfrm>
              </p:grpSpPr>
              <p:sp>
                <p:nvSpPr>
                  <p:cNvPr id="15525" name="AutoShape 165"/>
                  <p:cNvSpPr>
                    <a:spLocks noChangeArrowheads="1"/>
                  </p:cNvSpPr>
                  <p:nvPr/>
                </p:nvSpPr>
                <p:spPr bwMode="auto">
                  <a:xfrm>
                    <a:off x="4512" y="545"/>
                    <a:ext cx="713" cy="838"/>
                  </a:xfrm>
                  <a:prstGeom prst="roundRect">
                    <a:avLst>
                      <a:gd name="adj" fmla="val 139"/>
                    </a:avLst>
                  </a:prstGeom>
                  <a:noFill/>
                  <a:ln w="9525">
                    <a:noFill/>
                    <a:round/>
                    <a:headEnd/>
                    <a:tailEnd/>
                  </a:ln>
                </p:spPr>
                <p:txBody>
                  <a:bodyPr wrap="none" anchor="ctr"/>
                  <a:lstStyle/>
                  <a:p>
                    <a:endParaRPr lang="zh-TW" altLang="en-US"/>
                  </a:p>
                </p:txBody>
              </p:sp>
              <p:grpSp>
                <p:nvGrpSpPr>
                  <p:cNvPr id="15526" name="Group 166"/>
                  <p:cNvGrpSpPr>
                    <a:grpSpLocks/>
                  </p:cNvGrpSpPr>
                  <p:nvPr/>
                </p:nvGrpSpPr>
                <p:grpSpPr bwMode="auto">
                  <a:xfrm>
                    <a:off x="4512" y="545"/>
                    <a:ext cx="697" cy="822"/>
                    <a:chOff x="4512" y="545"/>
                    <a:chExt cx="697" cy="822"/>
                  </a:xfrm>
                </p:grpSpPr>
                <p:sp>
                  <p:nvSpPr>
                    <p:cNvPr id="15527" name="AutoShape 167"/>
                    <p:cNvSpPr>
                      <a:spLocks noChangeArrowheads="1"/>
                    </p:cNvSpPr>
                    <p:nvPr/>
                  </p:nvSpPr>
                  <p:spPr bwMode="auto">
                    <a:xfrm>
                      <a:off x="4512" y="545"/>
                      <a:ext cx="698" cy="823"/>
                    </a:xfrm>
                    <a:prstGeom prst="roundRect">
                      <a:avLst>
                        <a:gd name="adj" fmla="val 139"/>
                      </a:avLst>
                    </a:prstGeom>
                    <a:noFill/>
                    <a:ln w="9525">
                      <a:noFill/>
                      <a:round/>
                      <a:headEnd/>
                      <a:tailEnd/>
                    </a:ln>
                  </p:spPr>
                  <p:txBody>
                    <a:bodyPr wrap="none" anchor="ctr"/>
                    <a:lstStyle/>
                    <a:p>
                      <a:endParaRPr lang="zh-TW" altLang="en-US"/>
                    </a:p>
                  </p:txBody>
                </p:sp>
                <p:grpSp>
                  <p:nvGrpSpPr>
                    <p:cNvPr id="15528" name="Group 168"/>
                    <p:cNvGrpSpPr>
                      <a:grpSpLocks/>
                    </p:cNvGrpSpPr>
                    <p:nvPr/>
                  </p:nvGrpSpPr>
                  <p:grpSpPr bwMode="auto">
                    <a:xfrm>
                      <a:off x="4512" y="545"/>
                      <a:ext cx="682" cy="807"/>
                      <a:chOff x="4512" y="545"/>
                      <a:chExt cx="682" cy="807"/>
                    </a:xfrm>
                  </p:grpSpPr>
                  <p:sp>
                    <p:nvSpPr>
                      <p:cNvPr id="15529" name="AutoShape 169"/>
                      <p:cNvSpPr>
                        <a:spLocks noChangeArrowheads="1"/>
                      </p:cNvSpPr>
                      <p:nvPr/>
                    </p:nvSpPr>
                    <p:spPr bwMode="auto">
                      <a:xfrm>
                        <a:off x="4512" y="545"/>
                        <a:ext cx="683" cy="808"/>
                      </a:xfrm>
                      <a:prstGeom prst="roundRect">
                        <a:avLst>
                          <a:gd name="adj" fmla="val 144"/>
                        </a:avLst>
                      </a:prstGeom>
                      <a:noFill/>
                      <a:ln w="9525">
                        <a:noFill/>
                        <a:round/>
                        <a:headEnd/>
                        <a:tailEnd/>
                      </a:ln>
                    </p:spPr>
                    <p:txBody>
                      <a:bodyPr wrap="none" anchor="ctr"/>
                      <a:lstStyle/>
                      <a:p>
                        <a:endParaRPr lang="zh-TW" altLang="en-US"/>
                      </a:p>
                    </p:txBody>
                  </p:sp>
                  <p:grpSp>
                    <p:nvGrpSpPr>
                      <p:cNvPr id="15530" name="Group 170"/>
                      <p:cNvGrpSpPr>
                        <a:grpSpLocks/>
                      </p:cNvGrpSpPr>
                      <p:nvPr/>
                    </p:nvGrpSpPr>
                    <p:grpSpPr bwMode="auto">
                      <a:xfrm>
                        <a:off x="4512" y="545"/>
                        <a:ext cx="668" cy="793"/>
                        <a:chOff x="4512" y="545"/>
                        <a:chExt cx="668" cy="793"/>
                      </a:xfrm>
                    </p:grpSpPr>
                    <p:sp>
                      <p:nvSpPr>
                        <p:cNvPr id="15531" name="AutoShape 171"/>
                        <p:cNvSpPr>
                          <a:spLocks noChangeArrowheads="1"/>
                        </p:cNvSpPr>
                        <p:nvPr/>
                      </p:nvSpPr>
                      <p:spPr bwMode="auto">
                        <a:xfrm>
                          <a:off x="4512" y="545"/>
                          <a:ext cx="669" cy="794"/>
                        </a:xfrm>
                        <a:prstGeom prst="roundRect">
                          <a:avLst>
                            <a:gd name="adj" fmla="val 148"/>
                          </a:avLst>
                        </a:prstGeom>
                        <a:noFill/>
                        <a:ln w="9525">
                          <a:noFill/>
                          <a:round/>
                          <a:headEnd/>
                          <a:tailEnd/>
                        </a:ln>
                      </p:spPr>
                      <p:txBody>
                        <a:bodyPr wrap="none" anchor="ctr"/>
                        <a:lstStyle/>
                        <a:p>
                          <a:endParaRPr lang="zh-TW" altLang="en-US"/>
                        </a:p>
                      </p:txBody>
                    </p:sp>
                    <p:grpSp>
                      <p:nvGrpSpPr>
                        <p:cNvPr id="15532" name="Group 172"/>
                        <p:cNvGrpSpPr>
                          <a:grpSpLocks/>
                        </p:cNvGrpSpPr>
                        <p:nvPr/>
                      </p:nvGrpSpPr>
                      <p:grpSpPr bwMode="auto">
                        <a:xfrm>
                          <a:off x="4512" y="545"/>
                          <a:ext cx="656" cy="780"/>
                          <a:chOff x="4512" y="545"/>
                          <a:chExt cx="656" cy="780"/>
                        </a:xfrm>
                      </p:grpSpPr>
                      <p:sp>
                        <p:nvSpPr>
                          <p:cNvPr id="15533" name="AutoShape 173"/>
                          <p:cNvSpPr>
                            <a:spLocks noChangeArrowheads="1"/>
                          </p:cNvSpPr>
                          <p:nvPr/>
                        </p:nvSpPr>
                        <p:spPr bwMode="auto">
                          <a:xfrm>
                            <a:off x="4512" y="545"/>
                            <a:ext cx="657" cy="781"/>
                          </a:xfrm>
                          <a:prstGeom prst="roundRect">
                            <a:avLst>
                              <a:gd name="adj" fmla="val 148"/>
                            </a:avLst>
                          </a:prstGeom>
                          <a:noFill/>
                          <a:ln w="9525">
                            <a:noFill/>
                            <a:round/>
                            <a:headEnd/>
                            <a:tailEnd/>
                          </a:ln>
                        </p:spPr>
                        <p:txBody>
                          <a:bodyPr wrap="none" anchor="ctr"/>
                          <a:lstStyle/>
                          <a:p>
                            <a:endParaRPr lang="zh-TW" altLang="en-US"/>
                          </a:p>
                        </p:txBody>
                      </p:sp>
                      <p:grpSp>
                        <p:nvGrpSpPr>
                          <p:cNvPr id="15534" name="Group 174"/>
                          <p:cNvGrpSpPr>
                            <a:grpSpLocks/>
                          </p:cNvGrpSpPr>
                          <p:nvPr/>
                        </p:nvGrpSpPr>
                        <p:grpSpPr bwMode="auto">
                          <a:xfrm>
                            <a:off x="4512" y="545"/>
                            <a:ext cx="642" cy="769"/>
                            <a:chOff x="4512" y="545"/>
                            <a:chExt cx="642" cy="769"/>
                          </a:xfrm>
                        </p:grpSpPr>
                        <p:sp>
                          <p:nvSpPr>
                            <p:cNvPr id="15535" name="AutoShape 175"/>
                            <p:cNvSpPr>
                              <a:spLocks noChangeArrowheads="1"/>
                            </p:cNvSpPr>
                            <p:nvPr/>
                          </p:nvSpPr>
                          <p:spPr bwMode="auto">
                            <a:xfrm>
                              <a:off x="4512" y="545"/>
                              <a:ext cx="643" cy="770"/>
                            </a:xfrm>
                            <a:prstGeom prst="roundRect">
                              <a:avLst>
                                <a:gd name="adj" fmla="val 153"/>
                              </a:avLst>
                            </a:prstGeom>
                            <a:noFill/>
                            <a:ln w="9525">
                              <a:noFill/>
                              <a:round/>
                              <a:headEnd/>
                              <a:tailEnd/>
                            </a:ln>
                          </p:spPr>
                          <p:txBody>
                            <a:bodyPr wrap="none" anchor="ctr"/>
                            <a:lstStyle/>
                            <a:p>
                              <a:endParaRPr lang="zh-TW" altLang="en-US"/>
                            </a:p>
                          </p:txBody>
                        </p:sp>
                        <p:grpSp>
                          <p:nvGrpSpPr>
                            <p:cNvPr id="15536" name="Group 176"/>
                            <p:cNvGrpSpPr>
                              <a:grpSpLocks/>
                            </p:cNvGrpSpPr>
                            <p:nvPr/>
                          </p:nvGrpSpPr>
                          <p:grpSpPr bwMode="auto">
                            <a:xfrm>
                              <a:off x="4512" y="545"/>
                              <a:ext cx="631" cy="759"/>
                              <a:chOff x="4512" y="545"/>
                              <a:chExt cx="631" cy="759"/>
                            </a:xfrm>
                          </p:grpSpPr>
                          <p:sp>
                            <p:nvSpPr>
                              <p:cNvPr id="15537" name="AutoShape 177"/>
                              <p:cNvSpPr>
                                <a:spLocks noChangeArrowheads="1"/>
                              </p:cNvSpPr>
                              <p:nvPr/>
                            </p:nvSpPr>
                            <p:spPr bwMode="auto">
                              <a:xfrm>
                                <a:off x="4512" y="545"/>
                                <a:ext cx="632" cy="760"/>
                              </a:xfrm>
                              <a:prstGeom prst="roundRect">
                                <a:avLst>
                                  <a:gd name="adj" fmla="val 157"/>
                                </a:avLst>
                              </a:prstGeom>
                              <a:noFill/>
                              <a:ln w="9525">
                                <a:noFill/>
                                <a:round/>
                                <a:headEnd/>
                                <a:tailEnd/>
                              </a:ln>
                            </p:spPr>
                            <p:txBody>
                              <a:bodyPr wrap="none" anchor="ctr"/>
                              <a:lstStyle/>
                              <a:p>
                                <a:endParaRPr lang="zh-TW" altLang="en-US"/>
                              </a:p>
                            </p:txBody>
                          </p:sp>
                          <p:grpSp>
                            <p:nvGrpSpPr>
                              <p:cNvPr id="15538" name="Group 178"/>
                              <p:cNvGrpSpPr>
                                <a:grpSpLocks/>
                              </p:cNvGrpSpPr>
                              <p:nvPr/>
                            </p:nvGrpSpPr>
                            <p:grpSpPr bwMode="auto">
                              <a:xfrm>
                                <a:off x="4512" y="545"/>
                                <a:ext cx="624" cy="750"/>
                                <a:chOff x="4512" y="545"/>
                                <a:chExt cx="624" cy="750"/>
                              </a:xfrm>
                            </p:grpSpPr>
                            <p:sp>
                              <p:nvSpPr>
                                <p:cNvPr id="15539" name="AutoShape 179"/>
                                <p:cNvSpPr>
                                  <a:spLocks noChangeArrowheads="1"/>
                                </p:cNvSpPr>
                                <p:nvPr/>
                              </p:nvSpPr>
                              <p:spPr bwMode="auto">
                                <a:xfrm>
                                  <a:off x="4512" y="545"/>
                                  <a:ext cx="625" cy="751"/>
                                </a:xfrm>
                                <a:prstGeom prst="roundRect">
                                  <a:avLst>
                                    <a:gd name="adj" fmla="val 157"/>
                                  </a:avLst>
                                </a:prstGeom>
                                <a:noFill/>
                                <a:ln w="9525">
                                  <a:noFill/>
                                  <a:round/>
                                  <a:headEnd/>
                                  <a:tailEnd/>
                                </a:ln>
                              </p:spPr>
                              <p:txBody>
                                <a:bodyPr wrap="none" anchor="ctr"/>
                                <a:lstStyle/>
                                <a:p>
                                  <a:endParaRPr lang="zh-TW" altLang="en-US"/>
                                </a:p>
                              </p:txBody>
                            </p:sp>
                            <p:grpSp>
                              <p:nvGrpSpPr>
                                <p:cNvPr id="15540" name="Group 180"/>
                                <p:cNvGrpSpPr>
                                  <a:grpSpLocks/>
                                </p:cNvGrpSpPr>
                                <p:nvPr/>
                              </p:nvGrpSpPr>
                              <p:grpSpPr bwMode="auto">
                                <a:xfrm>
                                  <a:off x="4512" y="545"/>
                                  <a:ext cx="614" cy="741"/>
                                  <a:chOff x="4512" y="545"/>
                                  <a:chExt cx="614" cy="741"/>
                                </a:xfrm>
                              </p:grpSpPr>
                              <p:sp>
                                <p:nvSpPr>
                                  <p:cNvPr id="15541" name="AutoShape 181"/>
                                  <p:cNvSpPr>
                                    <a:spLocks noChangeArrowheads="1"/>
                                  </p:cNvSpPr>
                                  <p:nvPr/>
                                </p:nvSpPr>
                                <p:spPr bwMode="auto">
                                  <a:xfrm>
                                    <a:off x="4512" y="545"/>
                                    <a:ext cx="615" cy="742"/>
                                  </a:xfrm>
                                  <a:prstGeom prst="roundRect">
                                    <a:avLst>
                                      <a:gd name="adj" fmla="val 162"/>
                                    </a:avLst>
                                  </a:prstGeom>
                                  <a:noFill/>
                                  <a:ln w="9525">
                                    <a:noFill/>
                                    <a:round/>
                                    <a:headEnd/>
                                    <a:tailEnd/>
                                  </a:ln>
                                </p:spPr>
                                <p:txBody>
                                  <a:bodyPr wrap="none" anchor="ctr"/>
                                  <a:lstStyle/>
                                  <a:p>
                                    <a:endParaRPr lang="zh-TW" altLang="en-US"/>
                                  </a:p>
                                </p:txBody>
                              </p:sp>
                              <p:grpSp>
                                <p:nvGrpSpPr>
                                  <p:cNvPr id="15542" name="Group 182"/>
                                  <p:cNvGrpSpPr>
                                    <a:grpSpLocks/>
                                  </p:cNvGrpSpPr>
                                  <p:nvPr/>
                                </p:nvGrpSpPr>
                                <p:grpSpPr bwMode="auto">
                                  <a:xfrm>
                                    <a:off x="4512" y="545"/>
                                    <a:ext cx="605" cy="733"/>
                                    <a:chOff x="4512" y="545"/>
                                    <a:chExt cx="605" cy="733"/>
                                  </a:xfrm>
                                </p:grpSpPr>
                                <p:sp>
                                  <p:nvSpPr>
                                    <p:cNvPr id="15543" name="AutoShape 183"/>
                                    <p:cNvSpPr>
                                      <a:spLocks noChangeArrowheads="1"/>
                                    </p:cNvSpPr>
                                    <p:nvPr/>
                                  </p:nvSpPr>
                                  <p:spPr bwMode="auto">
                                    <a:xfrm>
                                      <a:off x="4512" y="545"/>
                                      <a:ext cx="606" cy="734"/>
                                    </a:xfrm>
                                    <a:prstGeom prst="roundRect">
                                      <a:avLst>
                                        <a:gd name="adj" fmla="val 162"/>
                                      </a:avLst>
                                    </a:prstGeom>
                                    <a:noFill/>
                                    <a:ln w="9525">
                                      <a:noFill/>
                                      <a:round/>
                                      <a:headEnd/>
                                      <a:tailEnd/>
                                    </a:ln>
                                  </p:spPr>
                                  <p:txBody>
                                    <a:bodyPr wrap="none" anchor="ctr"/>
                                    <a:lstStyle/>
                                    <a:p>
                                      <a:endParaRPr lang="zh-TW" altLang="en-US"/>
                                    </a:p>
                                  </p:txBody>
                                </p:sp>
                                <p:grpSp>
                                  <p:nvGrpSpPr>
                                    <p:cNvPr id="15544" name="Group 184"/>
                                    <p:cNvGrpSpPr>
                                      <a:grpSpLocks/>
                                    </p:cNvGrpSpPr>
                                    <p:nvPr/>
                                  </p:nvGrpSpPr>
                                  <p:grpSpPr bwMode="auto">
                                    <a:xfrm>
                                      <a:off x="4512" y="545"/>
                                      <a:ext cx="598" cy="727"/>
                                      <a:chOff x="4512" y="545"/>
                                      <a:chExt cx="598" cy="727"/>
                                    </a:xfrm>
                                  </p:grpSpPr>
                                  <p:sp>
                                    <p:nvSpPr>
                                      <p:cNvPr id="15545" name="AutoShape 185"/>
                                      <p:cNvSpPr>
                                        <a:spLocks noChangeArrowheads="1"/>
                                      </p:cNvSpPr>
                                      <p:nvPr/>
                                    </p:nvSpPr>
                                    <p:spPr bwMode="auto">
                                      <a:xfrm>
                                        <a:off x="4512" y="545"/>
                                        <a:ext cx="599" cy="728"/>
                                      </a:xfrm>
                                      <a:prstGeom prst="roundRect">
                                        <a:avLst>
                                          <a:gd name="adj" fmla="val 167"/>
                                        </a:avLst>
                                      </a:prstGeom>
                                      <a:noFill/>
                                      <a:ln w="9525">
                                        <a:noFill/>
                                        <a:round/>
                                        <a:headEnd/>
                                        <a:tailEnd/>
                                      </a:ln>
                                    </p:spPr>
                                    <p:txBody>
                                      <a:bodyPr wrap="none" anchor="ctr"/>
                                      <a:lstStyle/>
                                      <a:p>
                                        <a:endParaRPr lang="zh-TW" altLang="en-US"/>
                                      </a:p>
                                    </p:txBody>
                                  </p:sp>
                                  <p:grpSp>
                                    <p:nvGrpSpPr>
                                      <p:cNvPr id="15546" name="Group 186"/>
                                      <p:cNvGrpSpPr>
                                        <a:grpSpLocks/>
                                      </p:cNvGrpSpPr>
                                      <p:nvPr/>
                                    </p:nvGrpSpPr>
                                    <p:grpSpPr bwMode="auto">
                                      <a:xfrm>
                                        <a:off x="4512" y="545"/>
                                        <a:ext cx="592" cy="720"/>
                                        <a:chOff x="4512" y="545"/>
                                        <a:chExt cx="592" cy="720"/>
                                      </a:xfrm>
                                    </p:grpSpPr>
                                    <p:sp>
                                      <p:nvSpPr>
                                        <p:cNvPr id="15547" name="AutoShape 187"/>
                                        <p:cNvSpPr>
                                          <a:spLocks noChangeArrowheads="1"/>
                                        </p:cNvSpPr>
                                        <p:nvPr/>
                                      </p:nvSpPr>
                                      <p:spPr bwMode="auto">
                                        <a:xfrm>
                                          <a:off x="4512" y="545"/>
                                          <a:ext cx="593" cy="721"/>
                                        </a:xfrm>
                                        <a:prstGeom prst="roundRect">
                                          <a:avLst>
                                            <a:gd name="adj" fmla="val 167"/>
                                          </a:avLst>
                                        </a:prstGeom>
                                        <a:noFill/>
                                        <a:ln w="9525">
                                          <a:noFill/>
                                          <a:round/>
                                          <a:headEnd/>
                                          <a:tailEnd/>
                                        </a:ln>
                                      </p:spPr>
                                      <p:txBody>
                                        <a:bodyPr wrap="none" anchor="ctr"/>
                                        <a:lstStyle/>
                                        <a:p>
                                          <a:endParaRPr lang="zh-TW" altLang="en-US"/>
                                        </a:p>
                                      </p:txBody>
                                    </p:sp>
                                    <p:grpSp>
                                      <p:nvGrpSpPr>
                                        <p:cNvPr id="15548" name="Group 188"/>
                                        <p:cNvGrpSpPr>
                                          <a:grpSpLocks/>
                                        </p:cNvGrpSpPr>
                                        <p:nvPr/>
                                      </p:nvGrpSpPr>
                                      <p:grpSpPr bwMode="auto">
                                        <a:xfrm>
                                          <a:off x="4512" y="545"/>
                                          <a:ext cx="587" cy="715"/>
                                          <a:chOff x="4512" y="545"/>
                                          <a:chExt cx="587" cy="715"/>
                                        </a:xfrm>
                                      </p:grpSpPr>
                                      <p:sp>
                                        <p:nvSpPr>
                                          <p:cNvPr id="15549" name="AutoShape 189"/>
                                          <p:cNvSpPr>
                                            <a:spLocks noChangeArrowheads="1"/>
                                          </p:cNvSpPr>
                                          <p:nvPr/>
                                        </p:nvSpPr>
                                        <p:spPr bwMode="auto">
                                          <a:xfrm>
                                            <a:off x="4512" y="545"/>
                                            <a:ext cx="588" cy="716"/>
                                          </a:xfrm>
                                          <a:prstGeom prst="roundRect">
                                            <a:avLst>
                                              <a:gd name="adj" fmla="val 167"/>
                                            </a:avLst>
                                          </a:prstGeom>
                                          <a:noFill/>
                                          <a:ln w="9525">
                                            <a:noFill/>
                                            <a:round/>
                                            <a:headEnd/>
                                            <a:tailEnd/>
                                          </a:ln>
                                        </p:spPr>
                                        <p:txBody>
                                          <a:bodyPr wrap="none" anchor="ctr"/>
                                          <a:lstStyle/>
                                          <a:p>
                                            <a:endParaRPr lang="zh-TW" altLang="en-US"/>
                                          </a:p>
                                        </p:txBody>
                                      </p:sp>
                                      <p:grpSp>
                                        <p:nvGrpSpPr>
                                          <p:cNvPr id="15550" name="Group 190"/>
                                          <p:cNvGrpSpPr>
                                            <a:grpSpLocks/>
                                          </p:cNvGrpSpPr>
                                          <p:nvPr/>
                                        </p:nvGrpSpPr>
                                        <p:grpSpPr bwMode="auto">
                                          <a:xfrm>
                                            <a:off x="4512" y="545"/>
                                            <a:ext cx="583" cy="710"/>
                                            <a:chOff x="4512" y="545"/>
                                            <a:chExt cx="583" cy="710"/>
                                          </a:xfrm>
                                        </p:grpSpPr>
                                        <p:sp>
                                          <p:nvSpPr>
                                            <p:cNvPr id="15551" name="AutoShape 191"/>
                                            <p:cNvSpPr>
                                              <a:spLocks noChangeArrowheads="1"/>
                                            </p:cNvSpPr>
                                            <p:nvPr/>
                                          </p:nvSpPr>
                                          <p:spPr bwMode="auto">
                                            <a:xfrm>
                                              <a:off x="4512" y="545"/>
                                              <a:ext cx="584" cy="711"/>
                                            </a:xfrm>
                                            <a:prstGeom prst="roundRect">
                                              <a:avLst>
                                                <a:gd name="adj" fmla="val 167"/>
                                              </a:avLst>
                                            </a:prstGeom>
                                            <a:noFill/>
                                            <a:ln w="9525">
                                              <a:noFill/>
                                              <a:round/>
                                              <a:headEnd/>
                                              <a:tailEnd/>
                                            </a:ln>
                                          </p:spPr>
                                          <p:txBody>
                                            <a:bodyPr wrap="none" anchor="ctr"/>
                                            <a:lstStyle/>
                                            <a:p>
                                              <a:endParaRPr lang="zh-TW" altLang="en-US"/>
                                            </a:p>
                                          </p:txBody>
                                        </p:sp>
                                        <p:grpSp>
                                          <p:nvGrpSpPr>
                                            <p:cNvPr id="15552" name="Group 192"/>
                                            <p:cNvGrpSpPr>
                                              <a:grpSpLocks/>
                                            </p:cNvGrpSpPr>
                                            <p:nvPr/>
                                          </p:nvGrpSpPr>
                                          <p:grpSpPr bwMode="auto">
                                            <a:xfrm>
                                              <a:off x="4512" y="545"/>
                                              <a:ext cx="579" cy="706"/>
                                              <a:chOff x="4512" y="545"/>
                                              <a:chExt cx="579" cy="706"/>
                                            </a:xfrm>
                                          </p:grpSpPr>
                                          <p:sp>
                                            <p:nvSpPr>
                                              <p:cNvPr id="15553" name="AutoShape 193"/>
                                              <p:cNvSpPr>
                                                <a:spLocks noChangeArrowheads="1"/>
                                              </p:cNvSpPr>
                                              <p:nvPr/>
                                            </p:nvSpPr>
                                            <p:spPr bwMode="auto">
                                              <a:xfrm>
                                                <a:off x="4512" y="545"/>
                                                <a:ext cx="580" cy="707"/>
                                              </a:xfrm>
                                              <a:prstGeom prst="roundRect">
                                                <a:avLst>
                                                  <a:gd name="adj" fmla="val 171"/>
                                                </a:avLst>
                                              </a:prstGeom>
                                              <a:noFill/>
                                              <a:ln w="9525">
                                                <a:noFill/>
                                                <a:round/>
                                                <a:headEnd/>
                                                <a:tailEnd/>
                                              </a:ln>
                                            </p:spPr>
                                            <p:txBody>
                                              <a:bodyPr wrap="none" anchor="ctr"/>
                                              <a:lstStyle/>
                                              <a:p>
                                                <a:endParaRPr lang="zh-TW" altLang="en-US"/>
                                              </a:p>
                                            </p:txBody>
                                          </p:sp>
                                          <p:grpSp>
                                            <p:nvGrpSpPr>
                                              <p:cNvPr id="15554" name="Group 194"/>
                                              <p:cNvGrpSpPr>
                                                <a:grpSpLocks/>
                                              </p:cNvGrpSpPr>
                                              <p:nvPr/>
                                            </p:nvGrpSpPr>
                                            <p:grpSpPr bwMode="auto">
                                              <a:xfrm>
                                                <a:off x="4512" y="545"/>
                                                <a:ext cx="576" cy="704"/>
                                                <a:chOff x="4512" y="545"/>
                                                <a:chExt cx="576" cy="704"/>
                                              </a:xfrm>
                                            </p:grpSpPr>
                                            <p:sp>
                                              <p:nvSpPr>
                                                <p:cNvPr id="15555" name="AutoShape 195"/>
                                                <p:cNvSpPr>
                                                  <a:spLocks noChangeArrowheads="1"/>
                                                </p:cNvSpPr>
                                                <p:nvPr/>
                                              </p:nvSpPr>
                                              <p:spPr bwMode="auto">
                                                <a:xfrm>
                                                  <a:off x="4512" y="545"/>
                                                  <a:ext cx="577" cy="705"/>
                                                </a:xfrm>
                                                <a:prstGeom prst="roundRect">
                                                  <a:avLst>
                                                    <a:gd name="adj" fmla="val 171"/>
                                                  </a:avLst>
                                                </a:prstGeom>
                                                <a:noFill/>
                                                <a:ln w="9525">
                                                  <a:noFill/>
                                                  <a:round/>
                                                  <a:headEnd/>
                                                  <a:tailEnd/>
                                                </a:ln>
                                              </p:spPr>
                                              <p:txBody>
                                                <a:bodyPr wrap="none" anchor="ctr"/>
                                                <a:lstStyle/>
                                                <a:p>
                                                  <a:endParaRPr lang="zh-TW" altLang="en-US"/>
                                                </a:p>
                                              </p:txBody>
                                            </p:sp>
                                            <p:grpSp>
                                              <p:nvGrpSpPr>
                                                <p:cNvPr id="15556" name="Group 196"/>
                                                <p:cNvGrpSpPr>
                                                  <a:grpSpLocks/>
                                                </p:cNvGrpSpPr>
                                                <p:nvPr/>
                                              </p:nvGrpSpPr>
                                              <p:grpSpPr bwMode="auto">
                                                <a:xfrm>
                                                  <a:off x="4512" y="545"/>
                                                  <a:ext cx="575" cy="703"/>
                                                  <a:chOff x="4512" y="545"/>
                                                  <a:chExt cx="575" cy="703"/>
                                                </a:xfrm>
                                              </p:grpSpPr>
                                              <p:sp>
                                                <p:nvSpPr>
                                                  <p:cNvPr id="15557" name="AutoShape 197"/>
                                                  <p:cNvSpPr>
                                                    <a:spLocks noChangeArrowheads="1"/>
                                                  </p:cNvSpPr>
                                                  <p:nvPr/>
                                                </p:nvSpPr>
                                                <p:spPr bwMode="auto">
                                                  <a:xfrm>
                                                    <a:off x="4512" y="545"/>
                                                    <a:ext cx="576" cy="704"/>
                                                  </a:xfrm>
                                                  <a:prstGeom prst="roundRect">
                                                    <a:avLst>
                                                      <a:gd name="adj" fmla="val 171"/>
                                                    </a:avLst>
                                                  </a:prstGeom>
                                                  <a:noFill/>
                                                  <a:ln w="9525">
                                                    <a:noFill/>
                                                    <a:round/>
                                                    <a:headEnd/>
                                                    <a:tailEnd/>
                                                  </a:ln>
                                                </p:spPr>
                                                <p:txBody>
                                                  <a:bodyPr wrap="none" anchor="ctr"/>
                                                  <a:lstStyle/>
                                                  <a:p>
                                                    <a:endParaRPr lang="zh-TW" altLang="en-US"/>
                                                  </a:p>
                                                </p:txBody>
                                              </p:sp>
                                              <p:grpSp>
                                                <p:nvGrpSpPr>
                                                  <p:cNvPr id="15558" name="Group 198"/>
                                                  <p:cNvGrpSpPr>
                                                    <a:grpSpLocks/>
                                                  </p:cNvGrpSpPr>
                                                  <p:nvPr/>
                                                </p:nvGrpSpPr>
                                                <p:grpSpPr bwMode="auto">
                                                  <a:xfrm>
                                                    <a:off x="4512" y="545"/>
                                                    <a:ext cx="575" cy="703"/>
                                                    <a:chOff x="4512" y="545"/>
                                                    <a:chExt cx="575" cy="703"/>
                                                  </a:xfrm>
                                                </p:grpSpPr>
                                                <p:sp>
                                                  <p:nvSpPr>
                                                    <p:cNvPr id="15559" name="AutoShape 199"/>
                                                    <p:cNvSpPr>
                                                      <a:spLocks noChangeArrowheads="1"/>
                                                    </p:cNvSpPr>
                                                    <p:nvPr/>
                                                  </p:nvSpPr>
                                                  <p:spPr bwMode="auto">
                                                    <a:xfrm>
                                                      <a:off x="4512" y="545"/>
                                                      <a:ext cx="576" cy="704"/>
                                                    </a:xfrm>
                                                    <a:prstGeom prst="roundRect">
                                                      <a:avLst>
                                                        <a:gd name="adj" fmla="val 171"/>
                                                      </a:avLst>
                                                    </a:prstGeom>
                                                    <a:noFill/>
                                                    <a:ln w="9525">
                                                      <a:noFill/>
                                                      <a:round/>
                                                      <a:headEnd/>
                                                      <a:tailEnd/>
                                                    </a:ln>
                                                  </p:spPr>
                                                  <p:txBody>
                                                    <a:bodyPr wrap="none" anchor="ctr"/>
                                                    <a:lstStyle/>
                                                    <a:p>
                                                      <a:endParaRPr lang="zh-TW" altLang="en-US"/>
                                                    </a:p>
                                                  </p:txBody>
                                                </p:sp>
                                                <p:sp>
                                                  <p:nvSpPr>
                                                    <p:cNvPr id="15560" name="AutoShape 200"/>
                                                    <p:cNvSpPr>
                                                      <a:spLocks noChangeArrowheads="1"/>
                                                    </p:cNvSpPr>
                                                    <p:nvPr/>
                                                  </p:nvSpPr>
                                                  <p:spPr bwMode="auto">
                                                    <a:xfrm>
                                                      <a:off x="4512" y="545"/>
                                                      <a:ext cx="576" cy="704"/>
                                                    </a:xfrm>
                                                    <a:prstGeom prst="roundRect">
                                                      <a:avLst>
                                                        <a:gd name="adj" fmla="val 171"/>
                                                      </a:avLst>
                                                    </a:prstGeom>
                                                    <a:noFill/>
                                                    <a:ln w="9525">
                                                      <a:noFill/>
                                                      <a:round/>
                                                      <a:headEnd/>
                                                      <a:tailEnd/>
                                                    </a:ln>
                                                  </p:spPr>
                                                  <p:txBody>
                                                    <a:bodyPr wrap="none" lIns="90000" tIns="46800" rIns="90000" bIns="46800">
                                                      <a:spAutoFit/>
                                                    </a:bodyPr>
                                                    <a:lstStyle/>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Create</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Formulate</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Generate</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Hypothesize</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Reflect</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Theorize</a:t>
                                                      </a:r>
                                                    </a:p>
                                                  </p:txBody>
                                                </p:sp>
                                              </p:grpSp>
                                            </p:grpSp>
                                          </p:grpSp>
                                        </p:grpSp>
                                      </p:grpSp>
                                    </p:grpSp>
                                  </p:grpSp>
                                </p:grpSp>
                              </p:grpSp>
                            </p:grpSp>
                          </p:grpSp>
                        </p:grpSp>
                      </p:grpSp>
                    </p:grpSp>
                  </p:grpSp>
                </p:grpSp>
              </p:grpSp>
            </p:grpSp>
          </p:grpSp>
        </p:grpSp>
      </p:grpSp>
      <p:sp>
        <p:nvSpPr>
          <p:cNvPr id="15561" name="Text Box 201"/>
          <p:cNvSpPr txBox="1">
            <a:spLocks noChangeArrowheads="1"/>
          </p:cNvSpPr>
          <p:nvPr/>
        </p:nvSpPr>
        <p:spPr bwMode="auto">
          <a:xfrm>
            <a:off x="0" y="5438775"/>
            <a:ext cx="1676400" cy="387350"/>
          </a:xfrm>
          <a:prstGeom prst="rect">
            <a:avLst/>
          </a:prstGeom>
          <a:noFill/>
          <a:ln w="9525">
            <a:noFill/>
            <a:miter lim="800000"/>
            <a:headEnd/>
            <a:tailEnd/>
          </a:ln>
        </p:spPr>
        <p:txBody>
          <a:bodyPr lIns="90000" tIns="46800" rIns="90000" bIns="46800">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Incompetence</a:t>
            </a:r>
          </a:p>
        </p:txBody>
      </p:sp>
      <p:sp>
        <p:nvSpPr>
          <p:cNvPr id="15562" name="Text Box 202"/>
          <p:cNvSpPr txBox="1">
            <a:spLocks noChangeArrowheads="1"/>
          </p:cNvSpPr>
          <p:nvPr/>
        </p:nvSpPr>
        <p:spPr bwMode="auto">
          <a:xfrm>
            <a:off x="457200" y="4419600"/>
            <a:ext cx="1281113" cy="812800"/>
          </a:xfrm>
          <a:prstGeom prst="rect">
            <a:avLst/>
          </a:prstGeom>
          <a:noFill/>
          <a:ln w="9525">
            <a:noFill/>
            <a:miter lim="800000"/>
            <a:headEnd/>
            <a:tailEnd/>
          </a:ln>
        </p:spPr>
        <p:txBody>
          <a:bodyPr lIns="90000" tIns="46800" rIns="90000" bIns="46800">
            <a:spAutoFit/>
          </a:bodyPr>
          <a:lstStyle/>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Fail</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Incompetent</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Misses point</a:t>
            </a:r>
          </a:p>
        </p:txBody>
      </p:sp>
      <p:sp>
        <p:nvSpPr>
          <p:cNvPr id="15563" name="Line 203"/>
          <p:cNvSpPr>
            <a:spLocks noChangeShapeType="1"/>
          </p:cNvSpPr>
          <p:nvPr/>
        </p:nvSpPr>
        <p:spPr bwMode="auto">
          <a:xfrm flipH="1">
            <a:off x="5678488" y="3810000"/>
            <a:ext cx="377825" cy="457200"/>
          </a:xfrm>
          <a:prstGeom prst="line">
            <a:avLst/>
          </a:prstGeom>
          <a:noFill/>
          <a:ln w="9360">
            <a:solidFill>
              <a:srgbClr val="FFFFFF"/>
            </a:solidFill>
            <a:round/>
            <a:headEnd/>
            <a:tailEnd/>
          </a:ln>
        </p:spPr>
        <p:txBody>
          <a:bodyPr/>
          <a:lstStyle/>
          <a:p>
            <a:endParaRPr lang="zh-TW" altLang="en-US"/>
          </a:p>
        </p:txBody>
      </p:sp>
      <p:sp>
        <p:nvSpPr>
          <p:cNvPr id="15564" name="Line 204"/>
          <p:cNvSpPr>
            <a:spLocks noChangeShapeType="1"/>
          </p:cNvSpPr>
          <p:nvPr/>
        </p:nvSpPr>
        <p:spPr bwMode="auto">
          <a:xfrm>
            <a:off x="6019800" y="3810000"/>
            <a:ext cx="381000" cy="457200"/>
          </a:xfrm>
          <a:prstGeom prst="line">
            <a:avLst/>
          </a:prstGeom>
          <a:noFill/>
          <a:ln w="9360">
            <a:solidFill>
              <a:srgbClr val="FFFFFF"/>
            </a:solidFill>
            <a:round/>
            <a:headEnd/>
            <a:tailEnd/>
          </a:ln>
        </p:spPr>
        <p:txBody>
          <a:bodyPr/>
          <a:lstStyle/>
          <a:p>
            <a:endParaRPr lang="zh-TW" altLang="en-US"/>
          </a:p>
        </p:txBody>
      </p:sp>
      <p:sp>
        <p:nvSpPr>
          <p:cNvPr id="15565" name="Line 205"/>
          <p:cNvSpPr>
            <a:spLocks noChangeShapeType="1"/>
          </p:cNvSpPr>
          <p:nvPr/>
        </p:nvSpPr>
        <p:spPr bwMode="auto">
          <a:xfrm flipH="1">
            <a:off x="5907088" y="3810000"/>
            <a:ext cx="149225" cy="457200"/>
          </a:xfrm>
          <a:prstGeom prst="line">
            <a:avLst/>
          </a:prstGeom>
          <a:noFill/>
          <a:ln w="9360">
            <a:solidFill>
              <a:srgbClr val="FFFFFF"/>
            </a:solidFill>
            <a:round/>
            <a:headEnd/>
            <a:tailEnd/>
          </a:ln>
        </p:spPr>
        <p:txBody>
          <a:bodyPr/>
          <a:lstStyle/>
          <a:p>
            <a:endParaRPr lang="zh-TW" altLang="en-US"/>
          </a:p>
        </p:txBody>
      </p:sp>
      <p:sp>
        <p:nvSpPr>
          <p:cNvPr id="15566" name="Line 206"/>
          <p:cNvSpPr>
            <a:spLocks noChangeShapeType="1"/>
          </p:cNvSpPr>
          <p:nvPr/>
        </p:nvSpPr>
        <p:spPr bwMode="auto">
          <a:xfrm>
            <a:off x="6019800" y="3810000"/>
            <a:ext cx="152400" cy="457200"/>
          </a:xfrm>
          <a:prstGeom prst="line">
            <a:avLst/>
          </a:prstGeom>
          <a:noFill/>
          <a:ln w="9360">
            <a:solidFill>
              <a:srgbClr val="FFFFFF"/>
            </a:solidFill>
            <a:round/>
            <a:headEnd/>
            <a:tailEnd/>
          </a:ln>
        </p:spPr>
        <p:txBody>
          <a:bodyPr/>
          <a:lstStyle/>
          <a:p>
            <a:endParaRPr lang="zh-TW" altLang="en-US"/>
          </a:p>
        </p:txBody>
      </p:sp>
      <p:sp>
        <p:nvSpPr>
          <p:cNvPr id="15567" name="Line 207"/>
          <p:cNvSpPr>
            <a:spLocks noChangeShapeType="1"/>
          </p:cNvSpPr>
          <p:nvPr/>
        </p:nvSpPr>
        <p:spPr bwMode="auto">
          <a:xfrm flipV="1">
            <a:off x="6019800" y="4687888"/>
            <a:ext cx="381000" cy="454025"/>
          </a:xfrm>
          <a:prstGeom prst="line">
            <a:avLst/>
          </a:prstGeom>
          <a:noFill/>
          <a:ln w="9360">
            <a:solidFill>
              <a:srgbClr val="FFFFFF"/>
            </a:solidFill>
            <a:round/>
            <a:headEnd/>
            <a:tailEnd/>
          </a:ln>
        </p:spPr>
        <p:txBody>
          <a:bodyPr/>
          <a:lstStyle/>
          <a:p>
            <a:endParaRPr lang="zh-TW" altLang="en-US"/>
          </a:p>
        </p:txBody>
      </p:sp>
      <p:sp>
        <p:nvSpPr>
          <p:cNvPr id="15568" name="Line 208"/>
          <p:cNvSpPr>
            <a:spLocks noChangeShapeType="1"/>
          </p:cNvSpPr>
          <p:nvPr/>
        </p:nvSpPr>
        <p:spPr bwMode="auto">
          <a:xfrm flipH="1" flipV="1">
            <a:off x="5678488" y="4687888"/>
            <a:ext cx="377825" cy="454025"/>
          </a:xfrm>
          <a:prstGeom prst="line">
            <a:avLst/>
          </a:prstGeom>
          <a:noFill/>
          <a:ln w="9360">
            <a:solidFill>
              <a:srgbClr val="FFFFFF"/>
            </a:solidFill>
            <a:round/>
            <a:headEnd/>
            <a:tailEnd/>
          </a:ln>
        </p:spPr>
        <p:txBody>
          <a:bodyPr/>
          <a:lstStyle/>
          <a:p>
            <a:endParaRPr lang="zh-TW" altLang="en-US"/>
          </a:p>
        </p:txBody>
      </p:sp>
      <p:sp>
        <p:nvSpPr>
          <p:cNvPr id="15569" name="Line 209"/>
          <p:cNvSpPr>
            <a:spLocks noChangeShapeType="1"/>
          </p:cNvSpPr>
          <p:nvPr/>
        </p:nvSpPr>
        <p:spPr bwMode="auto">
          <a:xfrm flipH="1" flipV="1">
            <a:off x="5907088" y="4687888"/>
            <a:ext cx="149225" cy="454025"/>
          </a:xfrm>
          <a:prstGeom prst="line">
            <a:avLst/>
          </a:prstGeom>
          <a:noFill/>
          <a:ln w="9360">
            <a:solidFill>
              <a:srgbClr val="FFFFFF"/>
            </a:solidFill>
            <a:round/>
            <a:headEnd/>
            <a:tailEnd/>
          </a:ln>
        </p:spPr>
        <p:txBody>
          <a:bodyPr/>
          <a:lstStyle/>
          <a:p>
            <a:endParaRPr lang="zh-TW" altLang="en-US"/>
          </a:p>
        </p:txBody>
      </p:sp>
      <p:sp>
        <p:nvSpPr>
          <p:cNvPr id="15570" name="Line 210"/>
          <p:cNvSpPr>
            <a:spLocks noChangeShapeType="1"/>
          </p:cNvSpPr>
          <p:nvPr/>
        </p:nvSpPr>
        <p:spPr bwMode="auto">
          <a:xfrm flipV="1">
            <a:off x="6019800" y="4687888"/>
            <a:ext cx="152400" cy="454025"/>
          </a:xfrm>
          <a:prstGeom prst="line">
            <a:avLst/>
          </a:prstGeom>
          <a:noFill/>
          <a:ln w="9360">
            <a:solidFill>
              <a:srgbClr val="FFFFFF"/>
            </a:solidFill>
            <a:round/>
            <a:headEnd/>
            <a:tailEnd/>
          </a:ln>
        </p:spPr>
        <p:txBody>
          <a:bodyPr/>
          <a:lstStyle/>
          <a:p>
            <a:endParaRPr lang="zh-TW" altLang="en-US"/>
          </a:p>
        </p:txBody>
      </p:sp>
      <p:sp>
        <p:nvSpPr>
          <p:cNvPr id="15571" name="Line 211"/>
          <p:cNvSpPr>
            <a:spLocks noChangeShapeType="1"/>
          </p:cNvSpPr>
          <p:nvPr/>
        </p:nvSpPr>
        <p:spPr bwMode="auto">
          <a:xfrm flipH="1">
            <a:off x="7278688" y="3810000"/>
            <a:ext cx="377825" cy="533400"/>
          </a:xfrm>
          <a:prstGeom prst="line">
            <a:avLst/>
          </a:prstGeom>
          <a:noFill/>
          <a:ln w="9360">
            <a:solidFill>
              <a:srgbClr val="FFFFFF"/>
            </a:solidFill>
            <a:round/>
            <a:headEnd/>
            <a:tailEnd/>
          </a:ln>
        </p:spPr>
        <p:txBody>
          <a:bodyPr/>
          <a:lstStyle/>
          <a:p>
            <a:endParaRPr lang="zh-TW" altLang="en-US"/>
          </a:p>
        </p:txBody>
      </p:sp>
      <p:sp>
        <p:nvSpPr>
          <p:cNvPr id="15572" name="Line 212"/>
          <p:cNvSpPr>
            <a:spLocks noChangeShapeType="1"/>
          </p:cNvSpPr>
          <p:nvPr/>
        </p:nvSpPr>
        <p:spPr bwMode="auto">
          <a:xfrm>
            <a:off x="7620000" y="3810000"/>
            <a:ext cx="381000" cy="533400"/>
          </a:xfrm>
          <a:prstGeom prst="line">
            <a:avLst/>
          </a:prstGeom>
          <a:noFill/>
          <a:ln w="9360">
            <a:solidFill>
              <a:srgbClr val="FFFFFF"/>
            </a:solidFill>
            <a:round/>
            <a:headEnd/>
            <a:tailEnd/>
          </a:ln>
        </p:spPr>
        <p:txBody>
          <a:bodyPr/>
          <a:lstStyle/>
          <a:p>
            <a:endParaRPr lang="zh-TW" altLang="en-US"/>
          </a:p>
        </p:txBody>
      </p:sp>
      <p:sp>
        <p:nvSpPr>
          <p:cNvPr id="15573" name="Line 213"/>
          <p:cNvSpPr>
            <a:spLocks noChangeShapeType="1"/>
          </p:cNvSpPr>
          <p:nvPr/>
        </p:nvSpPr>
        <p:spPr bwMode="auto">
          <a:xfrm flipH="1">
            <a:off x="7507288" y="3810000"/>
            <a:ext cx="149225" cy="533400"/>
          </a:xfrm>
          <a:prstGeom prst="line">
            <a:avLst/>
          </a:prstGeom>
          <a:noFill/>
          <a:ln w="9360">
            <a:solidFill>
              <a:srgbClr val="FFFFFF"/>
            </a:solidFill>
            <a:round/>
            <a:headEnd/>
            <a:tailEnd/>
          </a:ln>
        </p:spPr>
        <p:txBody>
          <a:bodyPr/>
          <a:lstStyle/>
          <a:p>
            <a:endParaRPr lang="zh-TW" altLang="en-US"/>
          </a:p>
        </p:txBody>
      </p:sp>
      <p:sp>
        <p:nvSpPr>
          <p:cNvPr id="15574" name="Line 214"/>
          <p:cNvSpPr>
            <a:spLocks noChangeShapeType="1"/>
          </p:cNvSpPr>
          <p:nvPr/>
        </p:nvSpPr>
        <p:spPr bwMode="auto">
          <a:xfrm>
            <a:off x="7620000" y="3810000"/>
            <a:ext cx="381000" cy="533400"/>
          </a:xfrm>
          <a:prstGeom prst="line">
            <a:avLst/>
          </a:prstGeom>
          <a:noFill/>
          <a:ln w="9360">
            <a:solidFill>
              <a:srgbClr val="FFFFFF"/>
            </a:solidFill>
            <a:round/>
            <a:headEnd/>
            <a:tailEnd/>
          </a:ln>
        </p:spPr>
        <p:txBody>
          <a:bodyPr/>
          <a:lstStyle/>
          <a:p>
            <a:endParaRPr lang="zh-TW" altLang="en-US"/>
          </a:p>
        </p:txBody>
      </p:sp>
      <p:sp>
        <p:nvSpPr>
          <p:cNvPr id="15575" name="Line 215"/>
          <p:cNvSpPr>
            <a:spLocks noChangeShapeType="1"/>
          </p:cNvSpPr>
          <p:nvPr/>
        </p:nvSpPr>
        <p:spPr bwMode="auto">
          <a:xfrm>
            <a:off x="7620000" y="3886200"/>
            <a:ext cx="152400" cy="457200"/>
          </a:xfrm>
          <a:prstGeom prst="line">
            <a:avLst/>
          </a:prstGeom>
          <a:noFill/>
          <a:ln w="9360">
            <a:solidFill>
              <a:srgbClr val="FFFFFF"/>
            </a:solidFill>
            <a:round/>
            <a:headEnd/>
            <a:tailEnd/>
          </a:ln>
        </p:spPr>
        <p:txBody>
          <a:bodyPr/>
          <a:lstStyle/>
          <a:p>
            <a:endParaRPr lang="zh-TW" altLang="en-US"/>
          </a:p>
        </p:txBody>
      </p:sp>
      <p:sp>
        <p:nvSpPr>
          <p:cNvPr id="15576" name="Line 216"/>
          <p:cNvSpPr>
            <a:spLocks noChangeShapeType="1"/>
          </p:cNvSpPr>
          <p:nvPr/>
        </p:nvSpPr>
        <p:spPr bwMode="auto">
          <a:xfrm flipV="1">
            <a:off x="7620000" y="4764088"/>
            <a:ext cx="381000" cy="454025"/>
          </a:xfrm>
          <a:prstGeom prst="line">
            <a:avLst/>
          </a:prstGeom>
          <a:noFill/>
          <a:ln w="9360">
            <a:solidFill>
              <a:srgbClr val="FFFFFF"/>
            </a:solidFill>
            <a:round/>
            <a:headEnd/>
            <a:tailEnd/>
          </a:ln>
        </p:spPr>
        <p:txBody>
          <a:bodyPr/>
          <a:lstStyle/>
          <a:p>
            <a:endParaRPr lang="zh-TW" altLang="en-US"/>
          </a:p>
        </p:txBody>
      </p:sp>
      <p:sp>
        <p:nvSpPr>
          <p:cNvPr id="15577" name="Line 217"/>
          <p:cNvSpPr>
            <a:spLocks noChangeShapeType="1"/>
          </p:cNvSpPr>
          <p:nvPr/>
        </p:nvSpPr>
        <p:spPr bwMode="auto">
          <a:xfrm flipH="1" flipV="1">
            <a:off x="7278688" y="4764088"/>
            <a:ext cx="377825" cy="454025"/>
          </a:xfrm>
          <a:prstGeom prst="line">
            <a:avLst/>
          </a:prstGeom>
          <a:noFill/>
          <a:ln w="9360">
            <a:solidFill>
              <a:srgbClr val="FFFFFF"/>
            </a:solidFill>
            <a:round/>
            <a:headEnd/>
            <a:tailEnd/>
          </a:ln>
        </p:spPr>
        <p:txBody>
          <a:bodyPr/>
          <a:lstStyle/>
          <a:p>
            <a:endParaRPr lang="zh-TW" altLang="en-US"/>
          </a:p>
        </p:txBody>
      </p:sp>
      <p:sp>
        <p:nvSpPr>
          <p:cNvPr id="15578" name="Line 218"/>
          <p:cNvSpPr>
            <a:spLocks noChangeShapeType="1"/>
          </p:cNvSpPr>
          <p:nvPr/>
        </p:nvSpPr>
        <p:spPr bwMode="auto">
          <a:xfrm flipH="1" flipV="1">
            <a:off x="7507288" y="4687888"/>
            <a:ext cx="149225" cy="530225"/>
          </a:xfrm>
          <a:prstGeom prst="line">
            <a:avLst/>
          </a:prstGeom>
          <a:noFill/>
          <a:ln w="9360">
            <a:solidFill>
              <a:srgbClr val="FFFFFF"/>
            </a:solidFill>
            <a:round/>
            <a:headEnd/>
            <a:tailEnd/>
          </a:ln>
        </p:spPr>
        <p:txBody>
          <a:bodyPr/>
          <a:lstStyle/>
          <a:p>
            <a:endParaRPr lang="zh-TW" altLang="en-US"/>
          </a:p>
        </p:txBody>
      </p:sp>
      <p:sp>
        <p:nvSpPr>
          <p:cNvPr id="15579" name="Line 219"/>
          <p:cNvSpPr>
            <a:spLocks noChangeShapeType="1"/>
          </p:cNvSpPr>
          <p:nvPr/>
        </p:nvSpPr>
        <p:spPr bwMode="auto">
          <a:xfrm flipV="1">
            <a:off x="7620000" y="4687888"/>
            <a:ext cx="152400" cy="530225"/>
          </a:xfrm>
          <a:prstGeom prst="line">
            <a:avLst/>
          </a:prstGeom>
          <a:noFill/>
          <a:ln w="9360">
            <a:solidFill>
              <a:srgbClr val="FFFFFF"/>
            </a:solidFill>
            <a:round/>
            <a:headEnd/>
            <a:tailEnd/>
          </a:ln>
        </p:spPr>
        <p:txBody>
          <a:bodyPr/>
          <a:lstStyle/>
          <a:p>
            <a:endParaRPr lang="zh-TW" altLang="en-US"/>
          </a:p>
        </p:txBody>
      </p:sp>
      <p:grpSp>
        <p:nvGrpSpPr>
          <p:cNvPr id="15580" name="Group 220"/>
          <p:cNvGrpSpPr>
            <a:grpSpLocks/>
          </p:cNvGrpSpPr>
          <p:nvPr/>
        </p:nvGrpSpPr>
        <p:grpSpPr bwMode="auto">
          <a:xfrm>
            <a:off x="7494588" y="2463800"/>
            <a:ext cx="957262" cy="609600"/>
            <a:chOff x="4721" y="1552"/>
            <a:chExt cx="603" cy="384"/>
          </a:xfrm>
        </p:grpSpPr>
        <p:sp>
          <p:nvSpPr>
            <p:cNvPr id="15581" name="AutoShape 221"/>
            <p:cNvSpPr>
              <a:spLocks noChangeArrowheads="1"/>
            </p:cNvSpPr>
            <p:nvPr/>
          </p:nvSpPr>
          <p:spPr bwMode="auto">
            <a:xfrm>
              <a:off x="4724" y="1552"/>
              <a:ext cx="601" cy="385"/>
            </a:xfrm>
            <a:prstGeom prst="roundRect">
              <a:avLst>
                <a:gd name="adj" fmla="val 259"/>
              </a:avLst>
            </a:prstGeom>
            <a:noFill/>
            <a:ln w="9525">
              <a:noFill/>
              <a:round/>
              <a:headEnd/>
              <a:tailEnd/>
            </a:ln>
          </p:spPr>
          <p:txBody>
            <a:bodyPr wrap="none" anchor="ctr"/>
            <a:lstStyle/>
            <a:p>
              <a:endParaRPr lang="zh-TW" altLang="en-US"/>
            </a:p>
          </p:txBody>
        </p:sp>
        <p:grpSp>
          <p:nvGrpSpPr>
            <p:cNvPr id="15582" name="Group 222"/>
            <p:cNvGrpSpPr>
              <a:grpSpLocks/>
            </p:cNvGrpSpPr>
            <p:nvPr/>
          </p:nvGrpSpPr>
          <p:grpSpPr bwMode="auto">
            <a:xfrm>
              <a:off x="4721" y="1552"/>
              <a:ext cx="587" cy="366"/>
              <a:chOff x="4721" y="1552"/>
              <a:chExt cx="587" cy="366"/>
            </a:xfrm>
          </p:grpSpPr>
          <p:sp>
            <p:nvSpPr>
              <p:cNvPr id="15583" name="AutoShape 223"/>
              <p:cNvSpPr>
                <a:spLocks noChangeArrowheads="1"/>
              </p:cNvSpPr>
              <p:nvPr/>
            </p:nvSpPr>
            <p:spPr bwMode="auto">
              <a:xfrm>
                <a:off x="4724" y="1552"/>
                <a:ext cx="585" cy="367"/>
              </a:xfrm>
              <a:prstGeom prst="roundRect">
                <a:avLst>
                  <a:gd name="adj" fmla="val 273"/>
                </a:avLst>
              </a:prstGeom>
              <a:noFill/>
              <a:ln w="9525">
                <a:noFill/>
                <a:round/>
                <a:headEnd/>
                <a:tailEnd/>
              </a:ln>
            </p:spPr>
            <p:txBody>
              <a:bodyPr wrap="none" anchor="ctr"/>
              <a:lstStyle/>
              <a:p>
                <a:endParaRPr lang="zh-TW" altLang="en-US"/>
              </a:p>
            </p:txBody>
          </p:sp>
          <p:grpSp>
            <p:nvGrpSpPr>
              <p:cNvPr id="15584" name="Group 224"/>
              <p:cNvGrpSpPr>
                <a:grpSpLocks/>
              </p:cNvGrpSpPr>
              <p:nvPr/>
            </p:nvGrpSpPr>
            <p:grpSpPr bwMode="auto">
              <a:xfrm>
                <a:off x="4721" y="1552"/>
                <a:ext cx="577" cy="349"/>
                <a:chOff x="4721" y="1552"/>
                <a:chExt cx="577" cy="349"/>
              </a:xfrm>
            </p:grpSpPr>
            <p:sp>
              <p:nvSpPr>
                <p:cNvPr id="15585" name="AutoShape 225"/>
                <p:cNvSpPr>
                  <a:spLocks noChangeArrowheads="1"/>
                </p:cNvSpPr>
                <p:nvPr/>
              </p:nvSpPr>
              <p:spPr bwMode="auto">
                <a:xfrm>
                  <a:off x="4724" y="1552"/>
                  <a:ext cx="574" cy="350"/>
                </a:xfrm>
                <a:prstGeom prst="roundRect">
                  <a:avLst>
                    <a:gd name="adj" fmla="val 282"/>
                  </a:avLst>
                </a:prstGeom>
                <a:noFill/>
                <a:ln w="9525">
                  <a:noFill/>
                  <a:round/>
                  <a:headEnd/>
                  <a:tailEnd/>
                </a:ln>
              </p:spPr>
              <p:txBody>
                <a:bodyPr wrap="none" anchor="ctr"/>
                <a:lstStyle/>
                <a:p>
                  <a:endParaRPr lang="zh-TW" altLang="en-US"/>
                </a:p>
              </p:txBody>
            </p:sp>
            <p:grpSp>
              <p:nvGrpSpPr>
                <p:cNvPr id="15586" name="Group 226"/>
                <p:cNvGrpSpPr>
                  <a:grpSpLocks/>
                </p:cNvGrpSpPr>
                <p:nvPr/>
              </p:nvGrpSpPr>
              <p:grpSpPr bwMode="auto">
                <a:xfrm>
                  <a:off x="4721" y="1552"/>
                  <a:ext cx="565" cy="334"/>
                  <a:chOff x="4721" y="1552"/>
                  <a:chExt cx="565" cy="334"/>
                </a:xfrm>
              </p:grpSpPr>
              <p:sp>
                <p:nvSpPr>
                  <p:cNvPr id="15587" name="AutoShape 227"/>
                  <p:cNvSpPr>
                    <a:spLocks noChangeArrowheads="1"/>
                  </p:cNvSpPr>
                  <p:nvPr/>
                </p:nvSpPr>
                <p:spPr bwMode="auto">
                  <a:xfrm>
                    <a:off x="4724" y="1552"/>
                    <a:ext cx="563" cy="335"/>
                  </a:xfrm>
                  <a:prstGeom prst="roundRect">
                    <a:avLst>
                      <a:gd name="adj" fmla="val 296"/>
                    </a:avLst>
                  </a:prstGeom>
                  <a:noFill/>
                  <a:ln w="9525">
                    <a:noFill/>
                    <a:round/>
                    <a:headEnd/>
                    <a:tailEnd/>
                  </a:ln>
                </p:spPr>
                <p:txBody>
                  <a:bodyPr wrap="none" anchor="ctr"/>
                  <a:lstStyle/>
                  <a:p>
                    <a:endParaRPr lang="zh-TW" altLang="en-US"/>
                  </a:p>
                </p:txBody>
              </p:sp>
              <p:grpSp>
                <p:nvGrpSpPr>
                  <p:cNvPr id="15588" name="Group 228"/>
                  <p:cNvGrpSpPr>
                    <a:grpSpLocks/>
                  </p:cNvGrpSpPr>
                  <p:nvPr/>
                </p:nvGrpSpPr>
                <p:grpSpPr bwMode="auto">
                  <a:xfrm>
                    <a:off x="4721" y="1552"/>
                    <a:ext cx="553" cy="316"/>
                    <a:chOff x="4721" y="1552"/>
                    <a:chExt cx="553" cy="316"/>
                  </a:xfrm>
                </p:grpSpPr>
                <p:sp>
                  <p:nvSpPr>
                    <p:cNvPr id="15589" name="AutoShape 229"/>
                    <p:cNvSpPr>
                      <a:spLocks noChangeArrowheads="1"/>
                    </p:cNvSpPr>
                    <p:nvPr/>
                  </p:nvSpPr>
                  <p:spPr bwMode="auto">
                    <a:xfrm>
                      <a:off x="4721" y="1552"/>
                      <a:ext cx="554" cy="317"/>
                    </a:xfrm>
                    <a:prstGeom prst="roundRect">
                      <a:avLst>
                        <a:gd name="adj" fmla="val 315"/>
                      </a:avLst>
                    </a:prstGeom>
                    <a:noFill/>
                    <a:ln w="9525">
                      <a:noFill/>
                      <a:round/>
                      <a:headEnd/>
                      <a:tailEnd/>
                    </a:ln>
                  </p:spPr>
                  <p:txBody>
                    <a:bodyPr wrap="none" anchor="ctr"/>
                    <a:lstStyle/>
                    <a:p>
                      <a:endParaRPr lang="zh-TW" altLang="en-US"/>
                    </a:p>
                  </p:txBody>
                </p:sp>
                <p:grpSp>
                  <p:nvGrpSpPr>
                    <p:cNvPr id="15590" name="Group 230"/>
                    <p:cNvGrpSpPr>
                      <a:grpSpLocks/>
                    </p:cNvGrpSpPr>
                    <p:nvPr/>
                  </p:nvGrpSpPr>
                  <p:grpSpPr bwMode="auto">
                    <a:xfrm>
                      <a:off x="4721" y="1552"/>
                      <a:ext cx="541" cy="301"/>
                      <a:chOff x="4721" y="1552"/>
                      <a:chExt cx="541" cy="301"/>
                    </a:xfrm>
                  </p:grpSpPr>
                  <p:sp>
                    <p:nvSpPr>
                      <p:cNvPr id="15591" name="AutoShape 231"/>
                      <p:cNvSpPr>
                        <a:spLocks noChangeArrowheads="1"/>
                      </p:cNvSpPr>
                      <p:nvPr/>
                    </p:nvSpPr>
                    <p:spPr bwMode="auto">
                      <a:xfrm>
                        <a:off x="4721" y="1552"/>
                        <a:ext cx="542" cy="302"/>
                      </a:xfrm>
                      <a:prstGeom prst="roundRect">
                        <a:avLst>
                          <a:gd name="adj" fmla="val 329"/>
                        </a:avLst>
                      </a:prstGeom>
                      <a:noFill/>
                      <a:ln w="9525">
                        <a:noFill/>
                        <a:round/>
                        <a:headEnd/>
                        <a:tailEnd/>
                      </a:ln>
                    </p:spPr>
                    <p:txBody>
                      <a:bodyPr wrap="none" anchor="ctr"/>
                      <a:lstStyle/>
                      <a:p>
                        <a:endParaRPr lang="zh-TW" altLang="en-US"/>
                      </a:p>
                    </p:txBody>
                  </p:sp>
                  <p:grpSp>
                    <p:nvGrpSpPr>
                      <p:cNvPr id="15592" name="Group 232"/>
                      <p:cNvGrpSpPr>
                        <a:grpSpLocks/>
                      </p:cNvGrpSpPr>
                      <p:nvPr/>
                    </p:nvGrpSpPr>
                    <p:grpSpPr bwMode="auto">
                      <a:xfrm>
                        <a:off x="4721" y="1552"/>
                        <a:ext cx="529" cy="287"/>
                        <a:chOff x="4721" y="1552"/>
                        <a:chExt cx="529" cy="287"/>
                      </a:xfrm>
                    </p:grpSpPr>
                    <p:sp>
                      <p:nvSpPr>
                        <p:cNvPr id="15593" name="AutoShape 233"/>
                        <p:cNvSpPr>
                          <a:spLocks noChangeArrowheads="1"/>
                        </p:cNvSpPr>
                        <p:nvPr/>
                      </p:nvSpPr>
                      <p:spPr bwMode="auto">
                        <a:xfrm>
                          <a:off x="4721" y="1552"/>
                          <a:ext cx="530" cy="288"/>
                        </a:xfrm>
                        <a:prstGeom prst="roundRect">
                          <a:avLst>
                            <a:gd name="adj" fmla="val 347"/>
                          </a:avLst>
                        </a:prstGeom>
                        <a:noFill/>
                        <a:ln w="9525">
                          <a:noFill/>
                          <a:round/>
                          <a:headEnd/>
                          <a:tailEnd/>
                        </a:ln>
                      </p:spPr>
                      <p:txBody>
                        <a:bodyPr wrap="none" anchor="ctr"/>
                        <a:lstStyle/>
                        <a:p>
                          <a:endParaRPr lang="zh-TW" altLang="en-US"/>
                        </a:p>
                      </p:txBody>
                    </p:sp>
                    <p:grpSp>
                      <p:nvGrpSpPr>
                        <p:cNvPr id="15594" name="Group 234"/>
                        <p:cNvGrpSpPr>
                          <a:grpSpLocks/>
                        </p:cNvGrpSpPr>
                        <p:nvPr/>
                      </p:nvGrpSpPr>
                      <p:grpSpPr bwMode="auto">
                        <a:xfrm>
                          <a:off x="4721" y="1552"/>
                          <a:ext cx="519" cy="275"/>
                          <a:chOff x="4721" y="1552"/>
                          <a:chExt cx="519" cy="275"/>
                        </a:xfrm>
                      </p:grpSpPr>
                      <p:sp>
                        <p:nvSpPr>
                          <p:cNvPr id="15595" name="AutoShape 235"/>
                          <p:cNvSpPr>
                            <a:spLocks noChangeArrowheads="1"/>
                          </p:cNvSpPr>
                          <p:nvPr/>
                        </p:nvSpPr>
                        <p:spPr bwMode="auto">
                          <a:xfrm>
                            <a:off x="4721" y="1552"/>
                            <a:ext cx="520" cy="276"/>
                          </a:xfrm>
                          <a:prstGeom prst="roundRect">
                            <a:avLst>
                              <a:gd name="adj" fmla="val 361"/>
                            </a:avLst>
                          </a:prstGeom>
                          <a:noFill/>
                          <a:ln w="9525">
                            <a:noFill/>
                            <a:round/>
                            <a:headEnd/>
                            <a:tailEnd/>
                          </a:ln>
                        </p:spPr>
                        <p:txBody>
                          <a:bodyPr wrap="none" anchor="ctr"/>
                          <a:lstStyle/>
                          <a:p>
                            <a:endParaRPr lang="zh-TW" altLang="en-US"/>
                          </a:p>
                        </p:txBody>
                      </p:sp>
                      <p:grpSp>
                        <p:nvGrpSpPr>
                          <p:cNvPr id="15596" name="Group 236"/>
                          <p:cNvGrpSpPr>
                            <a:grpSpLocks/>
                          </p:cNvGrpSpPr>
                          <p:nvPr/>
                        </p:nvGrpSpPr>
                        <p:grpSpPr bwMode="auto">
                          <a:xfrm>
                            <a:off x="4721" y="1552"/>
                            <a:ext cx="508" cy="264"/>
                            <a:chOff x="4721" y="1552"/>
                            <a:chExt cx="508" cy="264"/>
                          </a:xfrm>
                        </p:grpSpPr>
                        <p:sp>
                          <p:nvSpPr>
                            <p:cNvPr id="15597" name="AutoShape 237"/>
                            <p:cNvSpPr>
                              <a:spLocks noChangeArrowheads="1"/>
                            </p:cNvSpPr>
                            <p:nvPr/>
                          </p:nvSpPr>
                          <p:spPr bwMode="auto">
                            <a:xfrm>
                              <a:off x="4721" y="1552"/>
                              <a:ext cx="509" cy="265"/>
                            </a:xfrm>
                            <a:prstGeom prst="roundRect">
                              <a:avLst>
                                <a:gd name="adj" fmla="val 375"/>
                              </a:avLst>
                            </a:prstGeom>
                            <a:noFill/>
                            <a:ln w="9525">
                              <a:noFill/>
                              <a:round/>
                              <a:headEnd/>
                              <a:tailEnd/>
                            </a:ln>
                          </p:spPr>
                          <p:txBody>
                            <a:bodyPr wrap="none" anchor="ctr"/>
                            <a:lstStyle/>
                            <a:p>
                              <a:endParaRPr lang="zh-TW" altLang="en-US"/>
                            </a:p>
                          </p:txBody>
                        </p:sp>
                        <p:grpSp>
                          <p:nvGrpSpPr>
                            <p:cNvPr id="15598" name="Group 238"/>
                            <p:cNvGrpSpPr>
                              <a:grpSpLocks/>
                            </p:cNvGrpSpPr>
                            <p:nvPr/>
                          </p:nvGrpSpPr>
                          <p:grpSpPr bwMode="auto">
                            <a:xfrm>
                              <a:off x="4721" y="1552"/>
                              <a:ext cx="496" cy="254"/>
                              <a:chOff x="4721" y="1552"/>
                              <a:chExt cx="496" cy="254"/>
                            </a:xfrm>
                          </p:grpSpPr>
                          <p:sp>
                            <p:nvSpPr>
                              <p:cNvPr id="15599" name="AutoShape 239"/>
                              <p:cNvSpPr>
                                <a:spLocks noChangeArrowheads="1"/>
                              </p:cNvSpPr>
                              <p:nvPr/>
                            </p:nvSpPr>
                            <p:spPr bwMode="auto">
                              <a:xfrm>
                                <a:off x="4721" y="1552"/>
                                <a:ext cx="497" cy="255"/>
                              </a:xfrm>
                              <a:prstGeom prst="roundRect">
                                <a:avLst>
                                  <a:gd name="adj" fmla="val 394"/>
                                </a:avLst>
                              </a:prstGeom>
                              <a:noFill/>
                              <a:ln w="9525">
                                <a:noFill/>
                                <a:round/>
                                <a:headEnd/>
                                <a:tailEnd/>
                              </a:ln>
                            </p:spPr>
                            <p:txBody>
                              <a:bodyPr wrap="none" anchor="ctr"/>
                              <a:lstStyle/>
                              <a:p>
                                <a:endParaRPr lang="zh-TW" altLang="en-US"/>
                              </a:p>
                            </p:txBody>
                          </p:sp>
                          <p:grpSp>
                            <p:nvGrpSpPr>
                              <p:cNvPr id="15600" name="Group 240"/>
                              <p:cNvGrpSpPr>
                                <a:grpSpLocks/>
                              </p:cNvGrpSpPr>
                              <p:nvPr/>
                            </p:nvGrpSpPr>
                            <p:grpSpPr bwMode="auto">
                              <a:xfrm>
                                <a:off x="4721" y="1552"/>
                                <a:ext cx="485" cy="247"/>
                                <a:chOff x="4721" y="1552"/>
                                <a:chExt cx="485" cy="247"/>
                              </a:xfrm>
                            </p:grpSpPr>
                            <p:sp>
                              <p:nvSpPr>
                                <p:cNvPr id="15601" name="AutoShape 241"/>
                                <p:cNvSpPr>
                                  <a:spLocks noChangeArrowheads="1"/>
                                </p:cNvSpPr>
                                <p:nvPr/>
                              </p:nvSpPr>
                              <p:spPr bwMode="auto">
                                <a:xfrm>
                                  <a:off x="4721" y="1552"/>
                                  <a:ext cx="486" cy="248"/>
                                </a:xfrm>
                                <a:prstGeom prst="roundRect">
                                  <a:avLst>
                                    <a:gd name="adj" fmla="val 403"/>
                                  </a:avLst>
                                </a:prstGeom>
                                <a:noFill/>
                                <a:ln w="9525">
                                  <a:noFill/>
                                  <a:round/>
                                  <a:headEnd/>
                                  <a:tailEnd/>
                                </a:ln>
                              </p:spPr>
                              <p:txBody>
                                <a:bodyPr wrap="none" anchor="ctr"/>
                                <a:lstStyle/>
                                <a:p>
                                  <a:endParaRPr lang="zh-TW" altLang="en-US"/>
                                </a:p>
                              </p:txBody>
                            </p:sp>
                            <p:grpSp>
                              <p:nvGrpSpPr>
                                <p:cNvPr id="15602" name="Group 242"/>
                                <p:cNvGrpSpPr>
                                  <a:grpSpLocks/>
                                </p:cNvGrpSpPr>
                                <p:nvPr/>
                              </p:nvGrpSpPr>
                              <p:grpSpPr bwMode="auto">
                                <a:xfrm>
                                  <a:off x="4721" y="1552"/>
                                  <a:ext cx="476" cy="238"/>
                                  <a:chOff x="4721" y="1552"/>
                                  <a:chExt cx="476" cy="238"/>
                                </a:xfrm>
                              </p:grpSpPr>
                              <p:sp>
                                <p:nvSpPr>
                                  <p:cNvPr id="15603" name="AutoShape 243"/>
                                  <p:cNvSpPr>
                                    <a:spLocks noChangeArrowheads="1"/>
                                  </p:cNvSpPr>
                                  <p:nvPr/>
                                </p:nvSpPr>
                                <p:spPr bwMode="auto">
                                  <a:xfrm>
                                    <a:off x="4721" y="1552"/>
                                    <a:ext cx="477" cy="239"/>
                                  </a:xfrm>
                                  <a:prstGeom prst="roundRect">
                                    <a:avLst>
                                      <a:gd name="adj" fmla="val 417"/>
                                    </a:avLst>
                                  </a:prstGeom>
                                  <a:noFill/>
                                  <a:ln w="9525">
                                    <a:noFill/>
                                    <a:round/>
                                    <a:headEnd/>
                                    <a:tailEnd/>
                                  </a:ln>
                                </p:spPr>
                                <p:txBody>
                                  <a:bodyPr wrap="none" anchor="ctr"/>
                                  <a:lstStyle/>
                                  <a:p>
                                    <a:endParaRPr lang="zh-TW" altLang="en-US"/>
                                  </a:p>
                                </p:txBody>
                              </p:sp>
                              <p:grpSp>
                                <p:nvGrpSpPr>
                                  <p:cNvPr id="15604" name="Group 244"/>
                                  <p:cNvGrpSpPr>
                                    <a:grpSpLocks/>
                                  </p:cNvGrpSpPr>
                                  <p:nvPr/>
                                </p:nvGrpSpPr>
                                <p:grpSpPr bwMode="auto">
                                  <a:xfrm>
                                    <a:off x="4721" y="1552"/>
                                    <a:ext cx="467" cy="231"/>
                                    <a:chOff x="4721" y="1552"/>
                                    <a:chExt cx="467" cy="231"/>
                                  </a:xfrm>
                                </p:grpSpPr>
                                <p:sp>
                                  <p:nvSpPr>
                                    <p:cNvPr id="15605" name="AutoShape 245"/>
                                    <p:cNvSpPr>
                                      <a:spLocks noChangeArrowheads="1"/>
                                    </p:cNvSpPr>
                                    <p:nvPr/>
                                  </p:nvSpPr>
                                  <p:spPr bwMode="auto">
                                    <a:xfrm>
                                      <a:off x="4721" y="1552"/>
                                      <a:ext cx="468" cy="232"/>
                                    </a:xfrm>
                                    <a:prstGeom prst="roundRect">
                                      <a:avLst>
                                        <a:gd name="adj" fmla="val 431"/>
                                      </a:avLst>
                                    </a:prstGeom>
                                    <a:noFill/>
                                    <a:ln w="9525">
                                      <a:noFill/>
                                      <a:round/>
                                      <a:headEnd/>
                                      <a:tailEnd/>
                                    </a:ln>
                                  </p:spPr>
                                  <p:txBody>
                                    <a:bodyPr wrap="none" anchor="ctr"/>
                                    <a:lstStyle/>
                                    <a:p>
                                      <a:endParaRPr lang="zh-TW" altLang="en-US"/>
                                    </a:p>
                                  </p:txBody>
                                </p:sp>
                                <p:grpSp>
                                  <p:nvGrpSpPr>
                                    <p:cNvPr id="15606" name="Group 246"/>
                                    <p:cNvGrpSpPr>
                                      <a:grpSpLocks/>
                                    </p:cNvGrpSpPr>
                                    <p:nvPr/>
                                  </p:nvGrpSpPr>
                                  <p:grpSpPr bwMode="auto">
                                    <a:xfrm>
                                      <a:off x="4721" y="1552"/>
                                      <a:ext cx="461" cy="226"/>
                                      <a:chOff x="4721" y="1552"/>
                                      <a:chExt cx="461" cy="226"/>
                                    </a:xfrm>
                                  </p:grpSpPr>
                                  <p:sp>
                                    <p:nvSpPr>
                                      <p:cNvPr id="15607" name="AutoShape 247"/>
                                      <p:cNvSpPr>
                                        <a:spLocks noChangeArrowheads="1"/>
                                      </p:cNvSpPr>
                                      <p:nvPr/>
                                    </p:nvSpPr>
                                    <p:spPr bwMode="auto">
                                      <a:xfrm>
                                        <a:off x="4721" y="1552"/>
                                        <a:ext cx="462" cy="227"/>
                                      </a:xfrm>
                                      <a:prstGeom prst="roundRect">
                                        <a:avLst>
                                          <a:gd name="adj" fmla="val 440"/>
                                        </a:avLst>
                                      </a:prstGeom>
                                      <a:noFill/>
                                      <a:ln w="9525">
                                        <a:noFill/>
                                        <a:round/>
                                        <a:headEnd/>
                                        <a:tailEnd/>
                                      </a:ln>
                                    </p:spPr>
                                    <p:txBody>
                                      <a:bodyPr wrap="none" anchor="ctr"/>
                                      <a:lstStyle/>
                                      <a:p>
                                        <a:endParaRPr lang="zh-TW" altLang="en-US"/>
                                      </a:p>
                                    </p:txBody>
                                  </p:sp>
                                  <p:grpSp>
                                    <p:nvGrpSpPr>
                                      <p:cNvPr id="15608" name="Group 248"/>
                                      <p:cNvGrpSpPr>
                                        <a:grpSpLocks/>
                                      </p:cNvGrpSpPr>
                                      <p:nvPr/>
                                    </p:nvGrpSpPr>
                                    <p:grpSpPr bwMode="auto">
                                      <a:xfrm>
                                        <a:off x="4721" y="1552"/>
                                        <a:ext cx="456" cy="220"/>
                                        <a:chOff x="4721" y="1552"/>
                                        <a:chExt cx="456" cy="220"/>
                                      </a:xfrm>
                                    </p:grpSpPr>
                                    <p:sp>
                                      <p:nvSpPr>
                                        <p:cNvPr id="15609" name="AutoShape 249"/>
                                        <p:cNvSpPr>
                                          <a:spLocks noChangeArrowheads="1"/>
                                        </p:cNvSpPr>
                                        <p:nvPr/>
                                      </p:nvSpPr>
                                      <p:spPr bwMode="auto">
                                        <a:xfrm>
                                          <a:off x="4721" y="1552"/>
                                          <a:ext cx="457" cy="221"/>
                                        </a:xfrm>
                                        <a:prstGeom prst="roundRect">
                                          <a:avLst>
                                            <a:gd name="adj" fmla="val 454"/>
                                          </a:avLst>
                                        </a:prstGeom>
                                        <a:noFill/>
                                        <a:ln w="9525">
                                          <a:noFill/>
                                          <a:round/>
                                          <a:headEnd/>
                                          <a:tailEnd/>
                                        </a:ln>
                                      </p:spPr>
                                      <p:txBody>
                                        <a:bodyPr wrap="none" anchor="ctr"/>
                                        <a:lstStyle/>
                                        <a:p>
                                          <a:endParaRPr lang="zh-TW" altLang="en-US"/>
                                        </a:p>
                                      </p:txBody>
                                    </p:sp>
                                    <p:grpSp>
                                      <p:nvGrpSpPr>
                                        <p:cNvPr id="15610" name="Group 250"/>
                                        <p:cNvGrpSpPr>
                                          <a:grpSpLocks/>
                                        </p:cNvGrpSpPr>
                                        <p:nvPr/>
                                      </p:nvGrpSpPr>
                                      <p:grpSpPr bwMode="auto">
                                        <a:xfrm>
                                          <a:off x="4721" y="1552"/>
                                          <a:ext cx="451" cy="214"/>
                                          <a:chOff x="4721" y="1552"/>
                                          <a:chExt cx="451" cy="214"/>
                                        </a:xfrm>
                                      </p:grpSpPr>
                                      <p:sp>
                                        <p:nvSpPr>
                                          <p:cNvPr id="15611" name="AutoShape 251"/>
                                          <p:cNvSpPr>
                                            <a:spLocks noChangeArrowheads="1"/>
                                          </p:cNvSpPr>
                                          <p:nvPr/>
                                        </p:nvSpPr>
                                        <p:spPr bwMode="auto">
                                          <a:xfrm>
                                            <a:off x="4721" y="1552"/>
                                            <a:ext cx="452" cy="215"/>
                                          </a:xfrm>
                                          <a:prstGeom prst="roundRect">
                                            <a:avLst>
                                              <a:gd name="adj" fmla="val 463"/>
                                            </a:avLst>
                                          </a:prstGeom>
                                          <a:noFill/>
                                          <a:ln w="9525">
                                            <a:noFill/>
                                            <a:round/>
                                            <a:headEnd/>
                                            <a:tailEnd/>
                                          </a:ln>
                                        </p:spPr>
                                        <p:txBody>
                                          <a:bodyPr wrap="none" anchor="ctr"/>
                                          <a:lstStyle/>
                                          <a:p>
                                            <a:endParaRPr lang="zh-TW" altLang="en-US"/>
                                          </a:p>
                                        </p:txBody>
                                      </p:sp>
                                      <p:grpSp>
                                        <p:nvGrpSpPr>
                                          <p:cNvPr id="15612" name="Group 252"/>
                                          <p:cNvGrpSpPr>
                                            <a:grpSpLocks/>
                                          </p:cNvGrpSpPr>
                                          <p:nvPr/>
                                        </p:nvGrpSpPr>
                                        <p:grpSpPr bwMode="auto">
                                          <a:xfrm>
                                            <a:off x="4721" y="1552"/>
                                            <a:ext cx="446" cy="210"/>
                                            <a:chOff x="4721" y="1552"/>
                                            <a:chExt cx="446" cy="210"/>
                                          </a:xfrm>
                                        </p:grpSpPr>
                                        <p:sp>
                                          <p:nvSpPr>
                                            <p:cNvPr id="15613" name="AutoShape 253"/>
                                            <p:cNvSpPr>
                                              <a:spLocks noChangeArrowheads="1"/>
                                            </p:cNvSpPr>
                                            <p:nvPr/>
                                          </p:nvSpPr>
                                          <p:spPr bwMode="auto">
                                            <a:xfrm>
                                              <a:off x="4721" y="1552"/>
                                              <a:ext cx="447" cy="211"/>
                                            </a:xfrm>
                                            <a:prstGeom prst="roundRect">
                                              <a:avLst>
                                                <a:gd name="adj" fmla="val 472"/>
                                              </a:avLst>
                                            </a:prstGeom>
                                            <a:noFill/>
                                            <a:ln w="9525">
                                              <a:noFill/>
                                              <a:round/>
                                              <a:headEnd/>
                                              <a:tailEnd/>
                                            </a:ln>
                                          </p:spPr>
                                          <p:txBody>
                                            <a:bodyPr wrap="none" anchor="ctr"/>
                                            <a:lstStyle/>
                                            <a:p>
                                              <a:endParaRPr lang="zh-TW" altLang="en-US"/>
                                            </a:p>
                                          </p:txBody>
                                        </p:sp>
                                        <p:grpSp>
                                          <p:nvGrpSpPr>
                                            <p:cNvPr id="15614" name="Group 254"/>
                                            <p:cNvGrpSpPr>
                                              <a:grpSpLocks/>
                                            </p:cNvGrpSpPr>
                                            <p:nvPr/>
                                          </p:nvGrpSpPr>
                                          <p:grpSpPr bwMode="auto">
                                            <a:xfrm>
                                              <a:off x="4721" y="1552"/>
                                              <a:ext cx="444" cy="207"/>
                                              <a:chOff x="4721" y="1552"/>
                                              <a:chExt cx="444" cy="207"/>
                                            </a:xfrm>
                                          </p:grpSpPr>
                                          <p:sp>
                                            <p:nvSpPr>
                                              <p:cNvPr id="15615" name="AutoShape 255"/>
                                              <p:cNvSpPr>
                                                <a:spLocks noChangeArrowheads="1"/>
                                              </p:cNvSpPr>
                                              <p:nvPr/>
                                            </p:nvSpPr>
                                            <p:spPr bwMode="auto">
                                              <a:xfrm>
                                                <a:off x="4721" y="1552"/>
                                                <a:ext cx="445" cy="208"/>
                                              </a:xfrm>
                                              <a:prstGeom prst="roundRect">
                                                <a:avLst>
                                                  <a:gd name="adj" fmla="val 477"/>
                                                </a:avLst>
                                              </a:prstGeom>
                                              <a:noFill/>
                                              <a:ln w="9525">
                                                <a:noFill/>
                                                <a:round/>
                                                <a:headEnd/>
                                                <a:tailEnd/>
                                              </a:ln>
                                            </p:spPr>
                                            <p:txBody>
                                              <a:bodyPr wrap="none" anchor="ctr"/>
                                              <a:lstStyle/>
                                              <a:p>
                                                <a:endParaRPr lang="zh-TW" altLang="en-US"/>
                                              </a:p>
                                            </p:txBody>
                                          </p:sp>
                                          <p:grpSp>
                                            <p:nvGrpSpPr>
                                              <p:cNvPr id="15616" name="Group 256"/>
                                              <p:cNvGrpSpPr>
                                                <a:grpSpLocks/>
                                              </p:cNvGrpSpPr>
                                              <p:nvPr/>
                                            </p:nvGrpSpPr>
                                            <p:grpSpPr bwMode="auto">
                                              <a:xfrm>
                                                <a:off x="4721" y="1552"/>
                                                <a:ext cx="441" cy="204"/>
                                                <a:chOff x="4721" y="1552"/>
                                                <a:chExt cx="441" cy="204"/>
                                              </a:xfrm>
                                            </p:grpSpPr>
                                            <p:sp>
                                              <p:nvSpPr>
                                                <p:cNvPr id="15617" name="AutoShape 257"/>
                                                <p:cNvSpPr>
                                                  <a:spLocks noChangeArrowheads="1"/>
                                                </p:cNvSpPr>
                                                <p:nvPr/>
                                              </p:nvSpPr>
                                              <p:spPr bwMode="auto">
                                                <a:xfrm>
                                                  <a:off x="4721" y="1552"/>
                                                  <a:ext cx="442" cy="205"/>
                                                </a:xfrm>
                                                <a:prstGeom prst="roundRect">
                                                  <a:avLst>
                                                    <a:gd name="adj" fmla="val 486"/>
                                                  </a:avLst>
                                                </a:prstGeom>
                                                <a:noFill/>
                                                <a:ln w="9525">
                                                  <a:noFill/>
                                                  <a:round/>
                                                  <a:headEnd/>
                                                  <a:tailEnd/>
                                                </a:ln>
                                              </p:spPr>
                                              <p:txBody>
                                                <a:bodyPr wrap="none" anchor="ctr"/>
                                                <a:lstStyle/>
                                                <a:p>
                                                  <a:endParaRPr lang="zh-TW" altLang="en-US"/>
                                                </a:p>
                                              </p:txBody>
                                            </p:sp>
                                            <p:grpSp>
                                              <p:nvGrpSpPr>
                                                <p:cNvPr id="15618" name="Group 258"/>
                                                <p:cNvGrpSpPr>
                                                  <a:grpSpLocks/>
                                                </p:cNvGrpSpPr>
                                                <p:nvPr/>
                                              </p:nvGrpSpPr>
                                              <p:grpSpPr bwMode="auto">
                                                <a:xfrm>
                                                  <a:off x="4721" y="1552"/>
                                                  <a:ext cx="440" cy="203"/>
                                                  <a:chOff x="4721" y="1552"/>
                                                  <a:chExt cx="440" cy="203"/>
                                                </a:xfrm>
                                              </p:grpSpPr>
                                              <p:sp>
                                                <p:nvSpPr>
                                                  <p:cNvPr id="15619" name="AutoShape 259"/>
                                                  <p:cNvSpPr>
                                                    <a:spLocks noChangeArrowheads="1"/>
                                                  </p:cNvSpPr>
                                                  <p:nvPr/>
                                                </p:nvSpPr>
                                                <p:spPr bwMode="auto">
                                                  <a:xfrm>
                                                    <a:off x="4721" y="1552"/>
                                                    <a:ext cx="441" cy="204"/>
                                                  </a:xfrm>
                                                  <a:prstGeom prst="roundRect">
                                                    <a:avLst>
                                                      <a:gd name="adj" fmla="val 486"/>
                                                    </a:avLst>
                                                  </a:prstGeom>
                                                  <a:noFill/>
                                                  <a:ln w="9525">
                                                    <a:noFill/>
                                                    <a:round/>
                                                    <a:headEnd/>
                                                    <a:tailEnd/>
                                                  </a:ln>
                                                </p:spPr>
                                                <p:txBody>
                                                  <a:bodyPr wrap="none" anchor="ctr"/>
                                                  <a:lstStyle/>
                                                  <a:p>
                                                    <a:endParaRPr lang="zh-TW" altLang="en-US"/>
                                                  </a:p>
                                                </p:txBody>
                                              </p:sp>
                                              <p:grpSp>
                                                <p:nvGrpSpPr>
                                                  <p:cNvPr id="15620" name="Group 260"/>
                                                  <p:cNvGrpSpPr>
                                                    <a:grpSpLocks/>
                                                  </p:cNvGrpSpPr>
                                                  <p:nvPr/>
                                                </p:nvGrpSpPr>
                                                <p:grpSpPr bwMode="auto">
                                                  <a:xfrm>
                                                    <a:off x="4721" y="1552"/>
                                                    <a:ext cx="439" cy="203"/>
                                                    <a:chOff x="4721" y="1552"/>
                                                    <a:chExt cx="439" cy="203"/>
                                                  </a:xfrm>
                                                </p:grpSpPr>
                                                <p:sp>
                                                  <p:nvSpPr>
                                                    <p:cNvPr id="15621" name="AutoShape 261"/>
                                                    <p:cNvSpPr>
                                                      <a:spLocks noChangeArrowheads="1"/>
                                                    </p:cNvSpPr>
                                                    <p:nvPr/>
                                                  </p:nvSpPr>
                                                  <p:spPr bwMode="auto">
                                                    <a:xfrm>
                                                      <a:off x="4721" y="1552"/>
                                                      <a:ext cx="440" cy="204"/>
                                                    </a:xfrm>
                                                    <a:prstGeom prst="roundRect">
                                                      <a:avLst>
                                                        <a:gd name="adj" fmla="val 486"/>
                                                      </a:avLst>
                                                    </a:prstGeom>
                                                    <a:noFill/>
                                                    <a:ln w="9525">
                                                      <a:noFill/>
                                                      <a:round/>
                                                      <a:headEnd/>
                                                      <a:tailEnd/>
                                                    </a:ln>
                                                  </p:spPr>
                                                  <p:txBody>
                                                    <a:bodyPr wrap="none" anchor="ctr"/>
                                                    <a:lstStyle/>
                                                    <a:p>
                                                      <a:endParaRPr lang="zh-TW" altLang="en-US"/>
                                                    </a:p>
                                                  </p:txBody>
                                                </p:sp>
                                                <p:sp>
                                                  <p:nvSpPr>
                                                    <p:cNvPr id="15622" name="AutoShape 262"/>
                                                    <p:cNvSpPr>
                                                      <a:spLocks noChangeArrowheads="1"/>
                                                    </p:cNvSpPr>
                                                    <p:nvPr/>
                                                  </p:nvSpPr>
                                                  <p:spPr bwMode="auto">
                                                    <a:xfrm>
                                                      <a:off x="4721" y="1552"/>
                                                      <a:ext cx="439" cy="204"/>
                                                    </a:xfrm>
                                                    <a:prstGeom prst="roundRect">
                                                      <a:avLst>
                                                        <a:gd name="adj" fmla="val 486"/>
                                                      </a:avLst>
                                                    </a:prstGeom>
                                                    <a:noFill/>
                                                    <a:ln w="9525">
                                                      <a:noFill/>
                                                      <a:round/>
                                                      <a:headEnd/>
                                                      <a:tailEnd/>
                                                    </a:ln>
                                                  </p:spPr>
                                                  <p:txBody>
                                                    <a:bodyPr wrap="none" lIns="90000" tIns="46800" rIns="90000" bIns="46800">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600" b="1">
                                                          <a:solidFill>
                                                            <a:srgbClr val="FFFFFF"/>
                                                          </a:solidFill>
                                                          <a:effectLst>
                                                            <a:outerShdw blurRad="38100" dist="38100" dir="2700000" algn="tl">
                                                              <a:srgbClr val="000000"/>
                                                            </a:outerShdw>
                                                          </a:effectLst>
                                                          <a:ea typeface="新細明體" pitchFamily="18" charset="-120"/>
                                                        </a:rPr>
                                                        <a:t>. . . .</a:t>
                                                      </a:r>
                                                    </a:p>
                                                  </p:txBody>
                                                </p:sp>
                                              </p:grpSp>
                                            </p:grpSp>
                                          </p:grpSp>
                                        </p:grpSp>
                                      </p:grpSp>
                                    </p:grpSp>
                                  </p:grpSp>
                                </p:grpSp>
                              </p:grpSp>
                            </p:grpSp>
                          </p:grpSp>
                        </p:grpSp>
                      </p:grpSp>
                    </p:grpSp>
                  </p:grpSp>
                </p:grpSp>
              </p:grpSp>
            </p:grpSp>
          </p:grpSp>
        </p:grpSp>
      </p:grpSp>
      <p:sp>
        <p:nvSpPr>
          <p:cNvPr id="15623" name="Line 263"/>
          <p:cNvSpPr>
            <a:spLocks noChangeShapeType="1"/>
          </p:cNvSpPr>
          <p:nvPr/>
        </p:nvSpPr>
        <p:spPr bwMode="auto">
          <a:xfrm flipH="1">
            <a:off x="7812088" y="2438400"/>
            <a:ext cx="149225" cy="457200"/>
          </a:xfrm>
          <a:prstGeom prst="line">
            <a:avLst/>
          </a:prstGeom>
          <a:noFill/>
          <a:ln w="9360">
            <a:solidFill>
              <a:srgbClr val="FFFFFF"/>
            </a:solidFill>
            <a:round/>
            <a:headEnd/>
            <a:tailEnd/>
          </a:ln>
        </p:spPr>
        <p:txBody>
          <a:bodyPr/>
          <a:lstStyle/>
          <a:p>
            <a:endParaRPr lang="zh-TW" altLang="en-US"/>
          </a:p>
        </p:txBody>
      </p:sp>
      <p:sp>
        <p:nvSpPr>
          <p:cNvPr id="15624" name="Line 264"/>
          <p:cNvSpPr>
            <a:spLocks noChangeShapeType="1"/>
          </p:cNvSpPr>
          <p:nvPr/>
        </p:nvSpPr>
        <p:spPr bwMode="auto">
          <a:xfrm flipH="1">
            <a:off x="7583488" y="2438400"/>
            <a:ext cx="377825" cy="457200"/>
          </a:xfrm>
          <a:prstGeom prst="line">
            <a:avLst/>
          </a:prstGeom>
          <a:noFill/>
          <a:ln w="9360">
            <a:solidFill>
              <a:srgbClr val="FFFFFF"/>
            </a:solidFill>
            <a:round/>
            <a:headEnd/>
            <a:tailEnd/>
          </a:ln>
        </p:spPr>
        <p:txBody>
          <a:bodyPr/>
          <a:lstStyle/>
          <a:p>
            <a:endParaRPr lang="zh-TW" altLang="en-US"/>
          </a:p>
        </p:txBody>
      </p:sp>
      <p:sp>
        <p:nvSpPr>
          <p:cNvPr id="15625" name="Line 265"/>
          <p:cNvSpPr>
            <a:spLocks noChangeShapeType="1"/>
          </p:cNvSpPr>
          <p:nvPr/>
        </p:nvSpPr>
        <p:spPr bwMode="auto">
          <a:xfrm>
            <a:off x="7924800" y="2438400"/>
            <a:ext cx="381000" cy="457200"/>
          </a:xfrm>
          <a:prstGeom prst="line">
            <a:avLst/>
          </a:prstGeom>
          <a:noFill/>
          <a:ln w="9360">
            <a:solidFill>
              <a:srgbClr val="FFFFFF"/>
            </a:solidFill>
            <a:round/>
            <a:headEnd/>
            <a:tailEnd/>
          </a:ln>
        </p:spPr>
        <p:txBody>
          <a:bodyPr/>
          <a:lstStyle/>
          <a:p>
            <a:endParaRPr lang="zh-TW" altLang="en-US"/>
          </a:p>
        </p:txBody>
      </p:sp>
      <p:sp>
        <p:nvSpPr>
          <p:cNvPr id="15626" name="Line 266"/>
          <p:cNvSpPr>
            <a:spLocks noChangeShapeType="1"/>
          </p:cNvSpPr>
          <p:nvPr/>
        </p:nvSpPr>
        <p:spPr bwMode="auto">
          <a:xfrm flipV="1">
            <a:off x="7620000" y="3392488"/>
            <a:ext cx="228600" cy="377825"/>
          </a:xfrm>
          <a:prstGeom prst="line">
            <a:avLst/>
          </a:prstGeom>
          <a:noFill/>
          <a:ln w="28440">
            <a:solidFill>
              <a:srgbClr val="FFFFFF"/>
            </a:solidFill>
            <a:round/>
            <a:headEnd/>
            <a:tailEnd type="triangle" w="med" len="med"/>
          </a:ln>
        </p:spPr>
        <p:txBody>
          <a:bodyPr/>
          <a:lstStyle/>
          <a:p>
            <a:endParaRPr lang="zh-TW" altLang="en-US"/>
          </a:p>
        </p:txBody>
      </p:sp>
      <p:sp>
        <p:nvSpPr>
          <p:cNvPr id="15627" name="Line 267"/>
          <p:cNvSpPr>
            <a:spLocks noChangeShapeType="1"/>
          </p:cNvSpPr>
          <p:nvPr/>
        </p:nvSpPr>
        <p:spPr bwMode="auto">
          <a:xfrm>
            <a:off x="7924800" y="2438400"/>
            <a:ext cx="152400" cy="457200"/>
          </a:xfrm>
          <a:prstGeom prst="line">
            <a:avLst/>
          </a:prstGeom>
          <a:noFill/>
          <a:ln w="9360">
            <a:solidFill>
              <a:srgbClr val="FFFFFF"/>
            </a:solidFill>
            <a:round/>
            <a:headEnd/>
            <a:tailEnd/>
          </a:ln>
        </p:spPr>
        <p:txBody>
          <a:bodyPr/>
          <a:lstStyle/>
          <a:p>
            <a:endParaRPr lang="zh-TW" altLang="en-US"/>
          </a:p>
        </p:txBody>
      </p:sp>
      <p:sp>
        <p:nvSpPr>
          <p:cNvPr id="15628" name="Line 268"/>
          <p:cNvSpPr>
            <a:spLocks noChangeShapeType="1"/>
          </p:cNvSpPr>
          <p:nvPr/>
        </p:nvSpPr>
        <p:spPr bwMode="auto">
          <a:xfrm flipV="1">
            <a:off x="8001000" y="2859088"/>
            <a:ext cx="304800" cy="530225"/>
          </a:xfrm>
          <a:prstGeom prst="line">
            <a:avLst/>
          </a:prstGeom>
          <a:noFill/>
          <a:ln w="9360">
            <a:solidFill>
              <a:srgbClr val="FFFFFF"/>
            </a:solidFill>
            <a:round/>
            <a:headEnd/>
            <a:tailEnd/>
          </a:ln>
        </p:spPr>
        <p:txBody>
          <a:bodyPr/>
          <a:lstStyle/>
          <a:p>
            <a:endParaRPr lang="zh-TW" altLang="en-US"/>
          </a:p>
        </p:txBody>
      </p:sp>
      <p:sp>
        <p:nvSpPr>
          <p:cNvPr id="15629" name="Line 269"/>
          <p:cNvSpPr>
            <a:spLocks noChangeShapeType="1"/>
          </p:cNvSpPr>
          <p:nvPr/>
        </p:nvSpPr>
        <p:spPr bwMode="auto">
          <a:xfrm flipV="1">
            <a:off x="8001000" y="2935288"/>
            <a:ext cx="76200" cy="454025"/>
          </a:xfrm>
          <a:prstGeom prst="line">
            <a:avLst/>
          </a:prstGeom>
          <a:noFill/>
          <a:ln w="9360">
            <a:solidFill>
              <a:srgbClr val="FFFFFF"/>
            </a:solidFill>
            <a:round/>
            <a:headEnd/>
            <a:tailEnd/>
          </a:ln>
        </p:spPr>
        <p:txBody>
          <a:bodyPr/>
          <a:lstStyle/>
          <a:p>
            <a:endParaRPr lang="zh-TW" altLang="en-US"/>
          </a:p>
        </p:txBody>
      </p:sp>
      <p:sp>
        <p:nvSpPr>
          <p:cNvPr id="15630" name="Line 270"/>
          <p:cNvSpPr>
            <a:spLocks noChangeShapeType="1"/>
          </p:cNvSpPr>
          <p:nvPr/>
        </p:nvSpPr>
        <p:spPr bwMode="auto">
          <a:xfrm flipH="1" flipV="1">
            <a:off x="7812088" y="2859088"/>
            <a:ext cx="225425" cy="530225"/>
          </a:xfrm>
          <a:prstGeom prst="line">
            <a:avLst/>
          </a:prstGeom>
          <a:noFill/>
          <a:ln w="9360">
            <a:solidFill>
              <a:srgbClr val="FFFFFF"/>
            </a:solidFill>
            <a:round/>
            <a:headEnd/>
            <a:tailEnd/>
          </a:ln>
        </p:spPr>
        <p:txBody>
          <a:bodyPr/>
          <a:lstStyle/>
          <a:p>
            <a:endParaRPr lang="zh-TW" altLang="en-US"/>
          </a:p>
        </p:txBody>
      </p:sp>
      <p:sp>
        <p:nvSpPr>
          <p:cNvPr id="15631" name="Line 271"/>
          <p:cNvSpPr>
            <a:spLocks noChangeShapeType="1"/>
          </p:cNvSpPr>
          <p:nvPr/>
        </p:nvSpPr>
        <p:spPr bwMode="auto">
          <a:xfrm flipH="1" flipV="1">
            <a:off x="7583488" y="2935288"/>
            <a:ext cx="454025" cy="454025"/>
          </a:xfrm>
          <a:prstGeom prst="line">
            <a:avLst/>
          </a:prstGeom>
          <a:noFill/>
          <a:ln w="9360">
            <a:solidFill>
              <a:srgbClr val="FFFFFF"/>
            </a:solidFill>
            <a:round/>
            <a:headEnd/>
            <a:tailEnd/>
          </a:ln>
        </p:spPr>
        <p:txBody>
          <a:bodyPr/>
          <a:lstStyle/>
          <a:p>
            <a:endParaRPr lang="zh-TW" altLang="en-US"/>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1"/>
          <p:cNvSpPr txBox="1">
            <a:spLocks noChangeArrowheads="1"/>
          </p:cNvSpPr>
          <p:nvPr/>
        </p:nvSpPr>
        <p:spPr bwMode="auto">
          <a:xfrm>
            <a:off x="0" y="476250"/>
            <a:ext cx="9144000" cy="6167438"/>
          </a:xfrm>
          <a:prstGeom prst="rect">
            <a:avLst/>
          </a:prstGeom>
          <a:noFill/>
          <a:ln w="9525">
            <a:noFill/>
            <a:miter lim="800000"/>
            <a:headEnd/>
            <a:tailEnd/>
          </a:ln>
        </p:spPr>
        <p:txBody>
          <a:bodyPr lIns="90000" tIns="46800" rIns="90000" bIns="46800">
            <a:spAutoFit/>
          </a:bodyPr>
          <a:lstStyle/>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zh-TW" altLang="en-GB" sz="2800" b="1">
                <a:solidFill>
                  <a:srgbClr val="FFFFFF"/>
                </a:solidFill>
                <a:effectLst>
                  <a:outerShdw blurRad="38100" dist="38100" dir="2700000" algn="tl">
                    <a:srgbClr val="000000"/>
                  </a:outerShdw>
                </a:effectLst>
                <a:ea typeface="新細明體" pitchFamily="18" charset="-120"/>
              </a:rPr>
              <a:t>   </a:t>
            </a:r>
            <a:r>
              <a:rPr lang="en-GB" altLang="zh-TW" sz="3200" b="1">
                <a:solidFill>
                  <a:srgbClr val="FF9900"/>
                </a:solidFill>
                <a:effectLst>
                  <a:outerShdw blurRad="38100" dist="38100" dir="2700000" algn="tl">
                    <a:srgbClr val="000000"/>
                  </a:outerShdw>
                </a:effectLst>
                <a:latin typeface="Arial" charset="0"/>
                <a:ea typeface="新細明體" pitchFamily="18" charset="-120"/>
              </a:rPr>
              <a:t>Distinguish the </a:t>
            </a:r>
            <a:r>
              <a:rPr lang="en-GB" altLang="zh-TW" sz="3200" b="1" i="1">
                <a:solidFill>
                  <a:srgbClr val="FF9900"/>
                </a:solidFill>
                <a:effectLst>
                  <a:outerShdw blurRad="38100" dist="38100" dir="2700000" algn="tl">
                    <a:srgbClr val="000000"/>
                  </a:outerShdw>
                </a:effectLst>
                <a:latin typeface="Arial" charset="0"/>
                <a:ea typeface="新細明體" pitchFamily="18" charset="-120"/>
              </a:rPr>
              <a:t>kind</a:t>
            </a:r>
            <a:r>
              <a:rPr lang="en-GB" altLang="zh-TW" sz="3200" b="1">
                <a:solidFill>
                  <a:srgbClr val="FF9900"/>
                </a:solidFill>
                <a:effectLst>
                  <a:outerShdw blurRad="38100" dist="38100" dir="2700000" algn="tl">
                    <a:srgbClr val="000000"/>
                  </a:outerShdw>
                </a:effectLst>
                <a:latin typeface="Arial" charset="0"/>
                <a:ea typeface="新細明體" pitchFamily="18" charset="-120"/>
              </a:rPr>
              <a:t> of knowledge you want </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3200" b="1">
              <a:solidFill>
                <a:srgbClr val="FF9900"/>
              </a:solidFill>
              <a:effectLst>
                <a:outerShdw blurRad="38100" dist="38100" dir="2700000" algn="tl">
                  <a:srgbClr val="000000"/>
                </a:outerShdw>
              </a:effectLst>
              <a:latin typeface="Arial" charset="0"/>
              <a:ea typeface="新細明體" pitchFamily="18" charset="-120"/>
            </a:endParaRP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effectLst>
                  <a:outerShdw blurRad="38100" dist="38100" dir="2700000" algn="tl">
                    <a:srgbClr val="000000"/>
                  </a:outerShdw>
                </a:effectLst>
                <a:latin typeface="Arial" charset="0"/>
                <a:ea typeface="新細明體" pitchFamily="18" charset="-120"/>
              </a:rPr>
              <a:t>	</a:t>
            </a:r>
            <a:r>
              <a:rPr lang="en-GB" altLang="zh-TW" sz="2800" b="1" i="1">
                <a:effectLst>
                  <a:outerShdw blurRad="38100" dist="38100" dir="2700000" algn="tl">
                    <a:srgbClr val="000000"/>
                  </a:outerShdw>
                </a:effectLst>
                <a:latin typeface="Arial" charset="0"/>
                <a:ea typeface="新細明體" pitchFamily="18" charset="-120"/>
              </a:rPr>
              <a:t>Declarative</a:t>
            </a:r>
            <a:r>
              <a:rPr lang="en-GB" altLang="zh-TW" sz="2800" b="1" i="1">
                <a:solidFill>
                  <a:srgbClr val="FFFFFF"/>
                </a:solidFill>
                <a:effectLst>
                  <a:outerShdw blurRad="38100" dist="38100" dir="2700000" algn="tl">
                    <a:srgbClr val="000000"/>
                  </a:outerShdw>
                </a:effectLst>
                <a:latin typeface="Arial" charset="0"/>
                <a:ea typeface="新細明體" pitchFamily="18" charset="-120"/>
              </a:rPr>
              <a:t> </a:t>
            </a:r>
            <a:r>
              <a:rPr lang="en-GB" altLang="zh-TW" sz="2800" b="1">
                <a:solidFill>
                  <a:srgbClr val="FFFFFF"/>
                </a:solidFill>
                <a:effectLst>
                  <a:outerShdw blurRad="38100" dist="38100" dir="2700000" algn="tl">
                    <a:srgbClr val="000000"/>
                  </a:outerShdw>
                </a:effectLst>
                <a:latin typeface="Arial" charset="0"/>
                <a:ea typeface="新細明體" pitchFamily="18" charset="-120"/>
              </a:rPr>
              <a:t>knowledge:</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latin typeface="Arial" charset="0"/>
                <a:ea typeface="新細明體" pitchFamily="18" charset="-120"/>
              </a:rPr>
              <a:t>	.    Knowing </a:t>
            </a:r>
            <a:r>
              <a:rPr lang="en-GB" altLang="zh-TW" sz="2800" b="1" i="1">
                <a:solidFill>
                  <a:srgbClr val="FFFFFF"/>
                </a:solidFill>
                <a:effectLst>
                  <a:outerShdw blurRad="38100" dist="38100" dir="2700000" algn="tl">
                    <a:srgbClr val="000000"/>
                  </a:outerShdw>
                </a:effectLst>
                <a:latin typeface="Arial" charset="0"/>
                <a:ea typeface="新細明體" pitchFamily="18" charset="-120"/>
              </a:rPr>
              <a:t>about</a:t>
            </a:r>
            <a:r>
              <a:rPr lang="en-GB" altLang="zh-TW" sz="2800" b="1">
                <a:solidFill>
                  <a:srgbClr val="FFFFFF"/>
                </a:solidFill>
                <a:effectLst>
                  <a:outerShdw blurRad="38100" dist="38100" dir="2700000" algn="tl">
                    <a:srgbClr val="000000"/>
                  </a:outerShdw>
                </a:effectLst>
                <a:latin typeface="Arial" charset="0"/>
                <a:ea typeface="新細明體" pitchFamily="18" charset="-120"/>
              </a:rPr>
              <a:t> things</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latin typeface="Arial" charset="0"/>
                <a:ea typeface="新細明體" pitchFamily="18" charset="-120"/>
              </a:rPr>
              <a:t>	.    Knowledge we can declare to someone in </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latin typeface="Arial" charset="0"/>
                <a:ea typeface="新細明體" pitchFamily="18" charset="-120"/>
              </a:rPr>
              <a:t>	     writing or telling</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latin typeface="Arial" charset="0"/>
                <a:ea typeface="新細明體" pitchFamily="18" charset="-120"/>
              </a:rPr>
              <a:t>		e.g. ‘Distinguish between OBE and OBTL’</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2800" b="1">
              <a:solidFill>
                <a:srgbClr val="FFFFFF"/>
              </a:solidFill>
              <a:effectLst>
                <a:outerShdw blurRad="38100" dist="38100" dir="2700000" algn="tl">
                  <a:srgbClr val="000000"/>
                </a:outerShdw>
              </a:effectLst>
              <a:latin typeface="Arial" charset="0"/>
              <a:ea typeface="新細明體" pitchFamily="18" charset="-120"/>
            </a:endParaRP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latin typeface="Arial" charset="0"/>
                <a:ea typeface="新細明體" pitchFamily="18" charset="-120"/>
              </a:rPr>
              <a:t>	</a:t>
            </a:r>
            <a:r>
              <a:rPr lang="en-GB" altLang="zh-TW" sz="2800" b="1" i="1">
                <a:effectLst>
                  <a:outerShdw blurRad="38100" dist="38100" dir="2700000" algn="tl">
                    <a:srgbClr val="000000"/>
                  </a:outerShdw>
                </a:effectLst>
                <a:latin typeface="Arial" charset="0"/>
                <a:ea typeface="新細明體" pitchFamily="18" charset="-120"/>
              </a:rPr>
              <a:t>Functioning</a:t>
            </a:r>
            <a:r>
              <a:rPr lang="en-GB" altLang="zh-TW" sz="2800" b="1" i="1">
                <a:solidFill>
                  <a:srgbClr val="FFFFFF"/>
                </a:solidFill>
                <a:effectLst>
                  <a:outerShdw blurRad="38100" dist="38100" dir="2700000" algn="tl">
                    <a:srgbClr val="000000"/>
                  </a:outerShdw>
                </a:effectLst>
                <a:latin typeface="Arial" charset="0"/>
                <a:ea typeface="新細明體" pitchFamily="18" charset="-120"/>
              </a:rPr>
              <a:t> </a:t>
            </a:r>
            <a:r>
              <a:rPr lang="en-GB" altLang="zh-TW" sz="2800" b="1">
                <a:solidFill>
                  <a:srgbClr val="FFFFFF"/>
                </a:solidFill>
                <a:effectLst>
                  <a:outerShdw blurRad="38100" dist="38100" dir="2700000" algn="tl">
                    <a:srgbClr val="000000"/>
                  </a:outerShdw>
                </a:effectLst>
                <a:latin typeface="Arial" charset="0"/>
                <a:ea typeface="新細明體" pitchFamily="18" charset="-120"/>
              </a:rPr>
              <a:t>knowledge</a:t>
            </a:r>
            <a:r>
              <a:rPr lang="en-GB" altLang="zh-TW" sz="2800" b="1" i="1">
                <a:solidFill>
                  <a:srgbClr val="FFFFFF"/>
                </a:solidFill>
                <a:effectLst>
                  <a:outerShdw blurRad="38100" dist="38100" dir="2700000" algn="tl">
                    <a:srgbClr val="000000"/>
                  </a:outerShdw>
                </a:effectLst>
                <a:latin typeface="Arial" charset="0"/>
                <a:ea typeface="新細明體" pitchFamily="18" charset="-120"/>
              </a:rPr>
              <a:t>:</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i="1">
                <a:solidFill>
                  <a:srgbClr val="FFFFFF"/>
                </a:solidFill>
                <a:effectLst>
                  <a:outerShdw blurRad="38100" dist="38100" dir="2700000" algn="tl">
                    <a:srgbClr val="000000"/>
                  </a:outerShdw>
                </a:effectLst>
                <a:latin typeface="Arial" charset="0"/>
                <a:ea typeface="新細明體" pitchFamily="18" charset="-120"/>
              </a:rPr>
              <a:t>	</a:t>
            </a:r>
            <a:r>
              <a:rPr lang="en-GB" altLang="zh-TW" sz="2800" b="1">
                <a:solidFill>
                  <a:srgbClr val="FFFFFF"/>
                </a:solidFill>
                <a:effectLst>
                  <a:outerShdw blurRad="38100" dist="38100" dir="2700000" algn="tl">
                    <a:srgbClr val="000000"/>
                  </a:outerShdw>
                </a:effectLst>
                <a:latin typeface="Arial" charset="0"/>
                <a:ea typeface="新細明體" pitchFamily="18" charset="-120"/>
              </a:rPr>
              <a:t>.   Knowledge we </a:t>
            </a:r>
            <a:r>
              <a:rPr lang="en-GB" altLang="zh-TW" sz="2800" b="1" i="1">
                <a:solidFill>
                  <a:srgbClr val="FFFFFF"/>
                </a:solidFill>
                <a:effectLst>
                  <a:outerShdw blurRad="38100" dist="38100" dir="2700000" algn="tl">
                    <a:srgbClr val="000000"/>
                  </a:outerShdw>
                </a:effectLst>
                <a:latin typeface="Arial" charset="0"/>
                <a:ea typeface="新細明體" pitchFamily="18" charset="-120"/>
              </a:rPr>
              <a:t>put to work</a:t>
            </a:r>
            <a:r>
              <a:rPr lang="en-GB" altLang="zh-TW" sz="2800" b="1">
                <a:solidFill>
                  <a:srgbClr val="FFFFFF"/>
                </a:solidFill>
                <a:effectLst>
                  <a:outerShdw blurRad="38100" dist="38100" dir="2700000" algn="tl">
                    <a:srgbClr val="000000"/>
                  </a:outerShdw>
                </a:effectLst>
                <a:latin typeface="Arial" charset="0"/>
                <a:ea typeface="新細明體" pitchFamily="18" charset="-120"/>
              </a:rPr>
              <a:t> in solving a 	      	    		physics problem, analysing a case study, 	    		designing a building, making an argument </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latin typeface="Arial" charset="0"/>
                <a:ea typeface="新細明體" pitchFamily="18" charset="-120"/>
              </a:rPr>
              <a:t>		e.g. ‘Write an ILO for a subject you are</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latin typeface="Arial" charset="0"/>
                <a:ea typeface="新細明體" pitchFamily="18" charset="-120"/>
              </a:rPr>
              <a:t> 		currently teaching’ 		</a:t>
            </a:r>
          </a:p>
        </p:txBody>
      </p:sp>
      <p:sp>
        <p:nvSpPr>
          <p:cNvPr id="16386" name="Text Box 2"/>
          <p:cNvSpPr txBox="1">
            <a:spLocks noChangeArrowheads="1"/>
          </p:cNvSpPr>
          <p:nvPr/>
        </p:nvSpPr>
        <p:spPr bwMode="auto">
          <a:xfrm>
            <a:off x="0" y="2209800"/>
            <a:ext cx="9144000" cy="519113"/>
          </a:xfrm>
          <a:prstGeom prst="rect">
            <a:avLst/>
          </a:prstGeom>
          <a:noFill/>
          <a:ln w="9525">
            <a:noFill/>
            <a:miter lim="800000"/>
            <a:headEnd/>
            <a:tailEnd/>
          </a:ln>
        </p:spPr>
        <p:txBody>
          <a:bodyPr lIns="90000" tIns="46800" rIns="90000" bIns="46800">
            <a:spAutoFit/>
          </a:bodyPr>
          <a:lstStyle/>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zh-TW" altLang="en-GB" sz="2800" b="1">
                <a:solidFill>
                  <a:schemeClr val="tx1"/>
                </a:solidFill>
                <a:effectLst>
                  <a:outerShdw blurRad="38100" dist="38100" dir="2700000" algn="tl">
                    <a:srgbClr val="FFFFFF"/>
                  </a:outerShdw>
                </a:effectLst>
                <a:ea typeface="新細明體" pitchFamily="18" charset="-120"/>
              </a:rPr>
              <a:t>      </a:t>
            </a: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idx="4294967295"/>
          </p:nvPr>
        </p:nvSpPr>
        <p:spPr>
          <a:xfrm>
            <a:off x="179388" y="476250"/>
            <a:ext cx="8964612" cy="1384300"/>
          </a:xfrm>
          <a:ln/>
        </p:spPr>
        <p:txBody>
          <a:bodyPr lIns="92160" tIns="46080" rIns="92160" bIns="46080"/>
          <a:lstStyle/>
          <a:p>
            <a:pPr algn="l">
              <a:lnSpc>
                <a:spcPct val="95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600" b="1">
                <a:solidFill>
                  <a:srgbClr val="FF9900"/>
                </a:solidFill>
                <a:latin typeface="Times New Roman" pitchFamily="18" charset="0"/>
                <a:ea typeface="新細明體" pitchFamily="18" charset="-120"/>
              </a:rPr>
              <a:t>Designing Teaching/Learning Activities to Align with Intended Learning Outcomes</a:t>
            </a:r>
          </a:p>
        </p:txBody>
      </p:sp>
      <p:sp>
        <p:nvSpPr>
          <p:cNvPr id="17410" name="Rectangle 2"/>
          <p:cNvSpPr>
            <a:spLocks noGrp="1" noChangeArrowheads="1"/>
          </p:cNvSpPr>
          <p:nvPr>
            <p:ph type="body" idx="4294967295"/>
          </p:nvPr>
        </p:nvSpPr>
        <p:spPr>
          <a:xfrm>
            <a:off x="539750" y="2205038"/>
            <a:ext cx="7769225" cy="4652962"/>
          </a:xfrm>
          <a:ln/>
        </p:spPr>
        <p:txBody>
          <a:bodyPr lIns="90000" tIns="46800" rIns="90000" bIns="46800"/>
          <a:lstStyle/>
          <a:p>
            <a:pPr>
              <a:lnSpc>
                <a:spcPct val="9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b="1">
                <a:ea typeface="新細明體" pitchFamily="18" charset="-120"/>
              </a:rPr>
              <a:t>Having designed the ILOs, we now need</a:t>
            </a:r>
          </a:p>
          <a:p>
            <a:pPr>
              <a:lnSpc>
                <a:spcPct val="9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b="1">
                <a:ea typeface="新細明體" pitchFamily="18" charset="-120"/>
              </a:rPr>
              <a:t>to activate the verbs or learning activities</a:t>
            </a:r>
          </a:p>
          <a:p>
            <a:pPr>
              <a:lnSpc>
                <a:spcPct val="9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b="1">
                <a:ea typeface="新細明體" pitchFamily="18" charset="-120"/>
              </a:rPr>
              <a:t>embedded in the ILOs by designing</a:t>
            </a:r>
          </a:p>
          <a:p>
            <a:pPr>
              <a:lnSpc>
                <a:spcPct val="9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b="1">
                <a:ea typeface="新細明體" pitchFamily="18" charset="-120"/>
              </a:rPr>
              <a:t>suitable Teaching/Learning Activities that</a:t>
            </a:r>
          </a:p>
          <a:p>
            <a:pPr>
              <a:lnSpc>
                <a:spcPct val="9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b="1">
                <a:ea typeface="新細明體" pitchFamily="18" charset="-120"/>
              </a:rPr>
              <a:t>will facilitate students achieving the ILOs.</a:t>
            </a:r>
          </a:p>
          <a:p>
            <a:pPr>
              <a:lnSpc>
                <a:spcPct val="9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zh-TW" b="1">
              <a:ea typeface="新細明體" pitchFamily="18" charset="-120"/>
            </a:endParaRPr>
          </a:p>
          <a:p>
            <a:pPr>
              <a:lnSpc>
                <a:spcPct val="9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zh-TW" altLang="en-GB" b="1">
              <a:ea typeface="新細明體" pitchFamily="18" charset="-120"/>
            </a:endParaRP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idx="4294967295"/>
          </p:nvPr>
        </p:nvSpPr>
        <p:spPr>
          <a:xfrm>
            <a:off x="250825" y="-336550"/>
            <a:ext cx="7769225" cy="1601788"/>
          </a:xfrm>
          <a:ln/>
        </p:spPr>
        <p:txBody>
          <a:bodyPr lIns="92160" tIns="46080" rIns="92160" bIns="46080"/>
          <a:lstStyle/>
          <a:p>
            <a:pPr algn="l">
              <a:lnSpc>
                <a:spcPct val="93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zh-TW" altLang="en-GB" sz="3200">
                <a:ea typeface="新細明體" pitchFamily="18" charset="-120"/>
              </a:rPr>
              <a:t/>
            </a:r>
            <a:br>
              <a:rPr lang="zh-TW" altLang="en-GB" sz="3200">
                <a:ea typeface="新細明體" pitchFamily="18" charset="-120"/>
              </a:rPr>
            </a:br>
            <a:r>
              <a:rPr lang="zh-TW" altLang="en-GB" sz="3200">
                <a:ea typeface="新細明體" pitchFamily="18" charset="-120"/>
              </a:rPr>
              <a:t> </a:t>
            </a:r>
            <a:r>
              <a:rPr lang="en-GB" altLang="zh-TW" sz="4000" b="1">
                <a:solidFill>
                  <a:srgbClr val="FF9900"/>
                </a:solidFill>
                <a:latin typeface="Times New Roman" pitchFamily="18" charset="0"/>
                <a:ea typeface="新細明體" pitchFamily="18" charset="-120"/>
              </a:rPr>
              <a:t>Typical ILO			  Possible TLAs</a:t>
            </a:r>
            <a:r>
              <a:rPr lang="en-GB" altLang="zh-TW" sz="3200" b="1">
                <a:solidFill>
                  <a:srgbClr val="FFFFFF"/>
                </a:solidFill>
                <a:latin typeface="Times New Roman" pitchFamily="18" charset="0"/>
                <a:ea typeface="新細明體" pitchFamily="18" charset="-120"/>
              </a:rPr>
              <a:t/>
            </a:r>
            <a:br>
              <a:rPr lang="en-GB" altLang="zh-TW" sz="3200" b="1">
                <a:solidFill>
                  <a:srgbClr val="FFFFFF"/>
                </a:solidFill>
                <a:latin typeface="Times New Roman" pitchFamily="18" charset="0"/>
                <a:ea typeface="新細明體" pitchFamily="18" charset="-120"/>
              </a:rPr>
            </a:br>
            <a:endParaRPr lang="en-GB" altLang="zh-TW" sz="3200" b="1">
              <a:solidFill>
                <a:srgbClr val="FFFFFF"/>
              </a:solidFill>
              <a:latin typeface="Times New Roman" pitchFamily="18" charset="0"/>
              <a:ea typeface="新細明體" pitchFamily="18" charset="-120"/>
            </a:endParaRPr>
          </a:p>
        </p:txBody>
      </p:sp>
      <p:sp>
        <p:nvSpPr>
          <p:cNvPr id="18434" name="Rectangle 2"/>
          <p:cNvSpPr>
            <a:spLocks noGrp="1" noChangeArrowheads="1"/>
          </p:cNvSpPr>
          <p:nvPr>
            <p:ph type="body" idx="4294967295"/>
          </p:nvPr>
        </p:nvSpPr>
        <p:spPr>
          <a:xfrm>
            <a:off x="395288" y="1162050"/>
            <a:ext cx="8748712" cy="5695950"/>
          </a:xfrm>
          <a:ln/>
        </p:spPr>
        <p:txBody>
          <a:bodyPr lIns="90000" tIns="46800" rIns="90000" bIns="46800"/>
          <a:lstStyle/>
          <a:p>
            <a:pPr>
              <a:lnSpc>
                <a:spcPct val="80000"/>
              </a:lnSpc>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r>
              <a:rPr lang="en-GB" altLang="zh-TW" sz="2400" b="1">
                <a:ea typeface="新細明體" pitchFamily="18" charset="-120"/>
              </a:rPr>
              <a:t>Describe							set reading, lecture, field trip</a:t>
            </a:r>
          </a:p>
          <a:p>
            <a:pPr>
              <a:lnSpc>
                <a:spcPct val="80000"/>
              </a:lnSpc>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r>
              <a:rPr lang="en-GB" altLang="zh-TW" sz="2400" b="1">
                <a:ea typeface="新細明體" pitchFamily="18" charset="-120"/>
              </a:rPr>
              <a:t>Explain							tutorial, written essay</a:t>
            </a:r>
          </a:p>
          <a:p>
            <a:pPr>
              <a:lnSpc>
                <a:spcPct val="80000"/>
              </a:lnSpc>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r>
              <a:rPr lang="en-GB" altLang="zh-TW" sz="2400" b="1">
                <a:ea typeface="新細明體" pitchFamily="18" charset="-120"/>
              </a:rPr>
              <a:t>Integrate							project, assignment</a:t>
            </a:r>
          </a:p>
          <a:p>
            <a:pPr>
              <a:lnSpc>
                <a:spcPct val="80000"/>
              </a:lnSpc>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r>
              <a:rPr lang="en-GB" altLang="zh-TW" sz="2400" b="1">
                <a:ea typeface="新細明體" pitchFamily="18" charset="-120"/>
              </a:rPr>
              <a:t>Apply								project, case study</a:t>
            </a:r>
          </a:p>
          <a:p>
            <a:pPr>
              <a:lnSpc>
                <a:spcPct val="80000"/>
              </a:lnSpc>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r>
              <a:rPr lang="en-GB" altLang="zh-TW" sz="2400" b="1">
                <a:ea typeface="新細明體" pitchFamily="18" charset="-120"/>
              </a:rPr>
              <a:t>Solve problem					PBL, case study</a:t>
            </a:r>
          </a:p>
          <a:p>
            <a:pPr>
              <a:lnSpc>
                <a:spcPct val="80000"/>
              </a:lnSpc>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r>
              <a:rPr lang="en-GB" altLang="zh-TW" sz="2400" b="1">
                <a:ea typeface="新細明體" pitchFamily="18" charset="-120"/>
              </a:rPr>
              <a:t>Design, create					project, creative writing </a:t>
            </a:r>
          </a:p>
          <a:p>
            <a:pPr>
              <a:lnSpc>
                <a:spcPct val="80000"/>
              </a:lnSpc>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r>
              <a:rPr lang="en-GB" altLang="zh-TW" sz="2400" b="1">
                <a:ea typeface="新細明體" pitchFamily="18" charset="-120"/>
              </a:rPr>
              <a:t>Hypothesise						experiment, project</a:t>
            </a:r>
          </a:p>
          <a:p>
            <a:pPr>
              <a:lnSpc>
                <a:spcPct val="80000"/>
              </a:lnSpc>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r>
              <a:rPr lang="en-GB" altLang="zh-TW" sz="2400" b="1">
                <a:ea typeface="新細明體" pitchFamily="18" charset="-120"/>
              </a:rPr>
              <a:t>Reflect							reflective diary</a:t>
            </a:r>
          </a:p>
          <a:p>
            <a:pPr>
              <a:lnSpc>
                <a:spcPct val="80000"/>
              </a:lnSpc>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endParaRPr lang="en-GB" altLang="zh-TW" sz="2400" b="1">
              <a:ea typeface="新細明體" pitchFamily="18" charset="-120"/>
            </a:endParaRPr>
          </a:p>
          <a:p>
            <a:pPr>
              <a:lnSpc>
                <a:spcPct val="80000"/>
              </a:lnSpc>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r>
              <a:rPr lang="en-GB" altLang="zh-TW" sz="2400" b="1" i="1">
                <a:ea typeface="新細明體" pitchFamily="18" charset="-120"/>
              </a:rPr>
              <a:t>The point is not how you are going to teach but how and what you want your students to</a:t>
            </a:r>
            <a:r>
              <a:rPr lang="en-GB" altLang="zh-TW" sz="2400" b="1">
                <a:ea typeface="新細明體" pitchFamily="18" charset="-120"/>
              </a:rPr>
              <a:t> </a:t>
            </a:r>
            <a:r>
              <a:rPr lang="en-GB" altLang="zh-TW" sz="2400" b="1" i="1">
                <a:ea typeface="新細明體" pitchFamily="18" charset="-120"/>
              </a:rPr>
              <a:t>learn.</a:t>
            </a:r>
          </a:p>
          <a:p>
            <a:pPr>
              <a:lnSpc>
                <a:spcPct val="80000"/>
              </a:lnSpc>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endParaRPr lang="en-GB" altLang="zh-TW" sz="2400" b="1" i="1">
              <a:ea typeface="新細明體" pitchFamily="18" charset="-120"/>
            </a:endParaRPr>
          </a:p>
          <a:p>
            <a:pPr>
              <a:lnSpc>
                <a:spcPct val="80000"/>
              </a:lnSpc>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r>
              <a:rPr lang="en-GB" altLang="zh-TW" sz="2400" b="1" i="1">
                <a:ea typeface="新細明體" pitchFamily="18" charset="-120"/>
              </a:rPr>
              <a:t>NOTE! Many of these TLAs can be assessments tasks as well. Then you have excellent alignment. </a:t>
            </a:r>
          </a:p>
          <a:p>
            <a:pPr>
              <a:lnSpc>
                <a:spcPct val="80000"/>
              </a:lnSpc>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r>
              <a:rPr lang="en-GB" altLang="zh-TW" sz="2400">
                <a:ea typeface="新細明體" pitchFamily="18" charset="-120"/>
              </a:rPr>
              <a:t> </a:t>
            </a: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idx="4294967295"/>
          </p:nvPr>
        </p:nvSpPr>
        <p:spPr>
          <a:xfrm>
            <a:off x="0" y="52388"/>
            <a:ext cx="9144000" cy="1470025"/>
          </a:xfrm>
          <a:ln/>
        </p:spPr>
        <p:txBody>
          <a:bodyPr lIns="92160" tIns="46080" rIns="92160" bIns="46080"/>
          <a:lstStyle/>
          <a:p>
            <a:pPr>
              <a:lnSpc>
                <a:spcPct val="95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200" b="1">
                <a:solidFill>
                  <a:srgbClr val="FF9900"/>
                </a:solidFill>
                <a:latin typeface="Times New Roman" pitchFamily="18" charset="0"/>
                <a:ea typeface="新細明體" pitchFamily="18" charset="-120"/>
              </a:rPr>
              <a:t>Four common teaching situations and associated teaching and learning activities</a:t>
            </a:r>
            <a:br>
              <a:rPr lang="en-GB" altLang="zh-TW" sz="3200" b="1">
                <a:solidFill>
                  <a:srgbClr val="FF9900"/>
                </a:solidFill>
                <a:latin typeface="Times New Roman" pitchFamily="18" charset="0"/>
                <a:ea typeface="新細明體" pitchFamily="18" charset="-120"/>
              </a:rPr>
            </a:br>
            <a:endParaRPr lang="en-GB" altLang="zh-TW" sz="3200" b="1">
              <a:solidFill>
                <a:srgbClr val="FF9900"/>
              </a:solidFill>
              <a:latin typeface="Times New Roman" pitchFamily="18" charset="0"/>
              <a:ea typeface="新細明體" pitchFamily="18" charset="-120"/>
            </a:endParaRPr>
          </a:p>
        </p:txBody>
      </p:sp>
      <p:sp>
        <p:nvSpPr>
          <p:cNvPr id="19458" name="Rectangle 2"/>
          <p:cNvSpPr>
            <a:spLocks noGrp="1" noChangeArrowheads="1"/>
          </p:cNvSpPr>
          <p:nvPr>
            <p:ph type="body" idx="4294967295"/>
          </p:nvPr>
        </p:nvSpPr>
        <p:spPr>
          <a:xfrm>
            <a:off x="0" y="1052513"/>
            <a:ext cx="9144000" cy="6392862"/>
          </a:xfrm>
          <a:ln/>
        </p:spPr>
        <p:txBody>
          <a:bodyPr lIns="90000" tIns="46800" rIns="90000" bIns="46800"/>
          <a:lstStyle/>
          <a:p>
            <a:pPr>
              <a:lnSpc>
                <a:spcPct val="95000"/>
              </a:lnSpc>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r>
              <a:rPr lang="en-GB" altLang="zh-TW" sz="2400" b="1" i="1">
                <a:solidFill>
                  <a:schemeClr val="bg1"/>
                </a:solidFill>
                <a:ea typeface="新細明體" pitchFamily="18" charset="-120"/>
              </a:rPr>
              <a:t>Situation       Teaching activities		Learning activities</a:t>
            </a:r>
          </a:p>
          <a:p>
            <a:pPr>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endParaRPr lang="en-GB" altLang="zh-TW" sz="800" b="1" i="1">
              <a:solidFill>
                <a:schemeClr val="bg1"/>
              </a:solidFill>
              <a:ea typeface="新細明體" pitchFamily="18" charset="-120"/>
            </a:endParaRPr>
          </a:p>
          <a:p>
            <a:pPr>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r>
              <a:rPr lang="en-GB" altLang="zh-TW" sz="2000" b="1">
                <a:ea typeface="新細明體" pitchFamily="18" charset="-120"/>
              </a:rPr>
              <a:t>LECTURE</a:t>
            </a:r>
            <a:r>
              <a:rPr lang="en-GB" altLang="zh-TW" sz="2400" b="1">
                <a:ea typeface="新細明體" pitchFamily="18" charset="-120"/>
              </a:rPr>
              <a:t>    	talk, explain, clarify   listen, take notes, accept, query, 										 discuss with peers, one-minute 										 paper</a:t>
            </a:r>
          </a:p>
          <a:p>
            <a:pPr>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r>
              <a:rPr lang="en-GB" altLang="zh-TW" sz="2000" b="1">
                <a:ea typeface="新細明體" pitchFamily="18" charset="-120"/>
              </a:rPr>
              <a:t>TUTORIAL</a:t>
            </a:r>
            <a:r>
              <a:rPr lang="en-GB" altLang="zh-TW" sz="2400" b="1">
                <a:ea typeface="新細明體" pitchFamily="18" charset="-120"/>
              </a:rPr>
              <a:t>  	set/answer questions  pre-read, prepare questions, 				provide feedback 	 learn from peers, critique, 										 analyse</a:t>
            </a:r>
          </a:p>
          <a:p>
            <a:pPr>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r>
              <a:rPr lang="en-GB" altLang="zh-TW" sz="2000" b="1">
                <a:ea typeface="新細明體" pitchFamily="18" charset="-120"/>
              </a:rPr>
              <a:t>PROJECT</a:t>
            </a:r>
            <a:r>
              <a:rPr lang="en-GB" altLang="zh-TW" sz="2400" b="1">
                <a:ea typeface="新細明體" pitchFamily="18" charset="-120"/>
              </a:rPr>
              <a:t>		set brief, ongoing 	apply, create, self-monitor 		         				feedback 				communicate, teamwork </a:t>
            </a:r>
          </a:p>
          <a:p>
            <a:pPr>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r>
              <a:rPr lang="en-GB" altLang="zh-TW" sz="2000" b="1">
                <a:ea typeface="新細明體" pitchFamily="18" charset="-120"/>
              </a:rPr>
              <a:t>PBL</a:t>
            </a:r>
            <a:r>
              <a:rPr lang="en-GB" altLang="zh-TW" sz="2400" b="1">
                <a:ea typeface="新細明體" pitchFamily="18" charset="-120"/>
              </a:rPr>
              <a:t> 			set problems			set learning goals, design, apply,</a:t>
            </a:r>
          </a:p>
          <a:p>
            <a:pPr>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r>
              <a:rPr lang="en-GB" altLang="zh-TW" sz="2400" b="1">
                <a:ea typeface="新細明體" pitchFamily="18" charset="-120"/>
              </a:rPr>
              <a:t>					accessing desired 	integrate, solve problems	 			      content, skills</a:t>
            </a:r>
          </a:p>
          <a:p>
            <a:pPr>
              <a:buFont typeface="Wingdings" pitchFamily="2" charset="2"/>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 pos="9137650" algn="l"/>
                <a:tab pos="9594850" algn="l"/>
                <a:tab pos="10052050" algn="l"/>
                <a:tab pos="10509250" algn="l"/>
                <a:tab pos="10512425" algn="l"/>
              </a:tabLst>
            </a:pPr>
            <a:r>
              <a:rPr lang="en-GB" altLang="zh-TW" sz="2400" b="1">
                <a:ea typeface="新細明體" pitchFamily="18" charset="-120"/>
              </a:rPr>
              <a:t>What teaching /learning activities will best facilitate your ILOs?</a:t>
            </a:r>
            <a:r>
              <a:rPr lang="en-GB" altLang="zh-TW" sz="2800" b="1">
                <a:ea typeface="新細明體" pitchFamily="18" charset="-120"/>
              </a:rPr>
              <a:t> </a:t>
            </a:r>
            <a:r>
              <a:rPr lang="en-GB" altLang="zh-TW" sz="2400" b="1">
                <a:ea typeface="新細明體" pitchFamily="18" charset="-120"/>
              </a:rPr>
              <a:t>										</a:t>
            </a:r>
            <a:r>
              <a:rPr lang="en-GB" altLang="zh-TW" sz="2400">
                <a:ea typeface="新細明體" pitchFamily="18" charset="-120"/>
              </a:rPr>
              <a:t>								       									</a:t>
            </a: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1"/>
          <p:cNvSpPr txBox="1">
            <a:spLocks noChangeArrowheads="1"/>
          </p:cNvSpPr>
          <p:nvPr/>
        </p:nvSpPr>
        <p:spPr bwMode="auto">
          <a:xfrm>
            <a:off x="0" y="501650"/>
            <a:ext cx="9144000" cy="4735513"/>
          </a:xfrm>
          <a:prstGeom prst="rect">
            <a:avLst/>
          </a:prstGeom>
          <a:noFill/>
          <a:ln w="9525">
            <a:noFill/>
            <a:miter lim="800000"/>
            <a:headEnd/>
            <a:tailEnd/>
          </a:ln>
        </p:spPr>
        <p:txBody>
          <a:bodyPr lIns="90000" tIns="46800" rIns="90000" bIns="46800">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600" b="1">
                <a:solidFill>
                  <a:srgbClr val="FF9900"/>
                </a:solidFill>
                <a:effectLst>
                  <a:outerShdw blurRad="38100" dist="38100" dir="2700000" algn="tl">
                    <a:srgbClr val="000000"/>
                  </a:outerShdw>
                </a:effectLst>
                <a:ea typeface="新細明體" pitchFamily="18" charset="-120"/>
              </a:rPr>
              <a:t>Designing Assessment Tasks (ATs)</a:t>
            </a: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3200" b="1">
              <a:solidFill>
                <a:srgbClr val="FF9900"/>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ea typeface="新細明體" pitchFamily="18" charset="-120"/>
              </a:rPr>
              <a:t>	Steps:</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2800" b="1">
              <a:solidFill>
                <a:srgbClr val="FFFFFF"/>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ea typeface="新細明體" pitchFamily="18" charset="-120"/>
              </a:rPr>
              <a:t>	1.	Selecting a practicable task that embodies the target 		ILO verb. (Try the TLA first).</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2800" b="1">
              <a:solidFill>
                <a:srgbClr val="FFFFFF"/>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ea typeface="新細明體" pitchFamily="18" charset="-120"/>
              </a:rPr>
              <a:t>	2.	Making a judgment on how well the ILO has been 		met by the students' performance on the ATs – 		 	     developing grading criteria.</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zh-TW" altLang="en-GB" sz="2800" b="1">
              <a:solidFill>
                <a:srgbClr val="FFFFFF"/>
              </a:solidFill>
              <a:effectLst>
                <a:outerShdw blurRad="38100" dist="38100" dir="2700000" algn="tl">
                  <a:srgbClr val="000000"/>
                </a:outerShdw>
              </a:effectLst>
              <a:ea typeface="新細明體" pitchFamily="18" charset="-120"/>
            </a:endParaRP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1"/>
          <p:cNvSpPr txBox="1">
            <a:spLocks noChangeArrowheads="1"/>
          </p:cNvSpPr>
          <p:nvPr/>
        </p:nvSpPr>
        <p:spPr bwMode="auto">
          <a:xfrm>
            <a:off x="0" y="0"/>
            <a:ext cx="9144000" cy="6859588"/>
          </a:xfrm>
          <a:prstGeom prst="rect">
            <a:avLst/>
          </a:prstGeom>
          <a:noFill/>
          <a:ln w="9525">
            <a:noFill/>
            <a:miter lim="800000"/>
            <a:headEnd/>
            <a:tailEnd/>
          </a:ln>
        </p:spPr>
        <p:txBody>
          <a:bodyPr lIns="90000" tIns="46800" rIns="90000" bIns="46800">
            <a:spAutoFit/>
          </a:bodyPr>
          <a:lstStyle/>
          <a:p>
            <a:pPr>
              <a:lnSpc>
                <a:spcPct val="95000"/>
              </a:lnSpc>
              <a:buClr>
                <a:srgbClr val="FFFFFF"/>
              </a:buClr>
              <a:buSzPct val="100000"/>
              <a:buFont typeface="Times New Roman" pitchFamily="18" charset="0"/>
              <a:buNone/>
              <a:tabLst>
                <a:tab pos="0" algn="l"/>
                <a:tab pos="417513"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zh-TW" altLang="en-GB" sz="3200" b="1">
                <a:solidFill>
                  <a:srgbClr val="FFFFFF"/>
                </a:solidFill>
                <a:effectLst>
                  <a:outerShdw blurRad="38100" dist="38100" dir="2700000" algn="tl">
                    <a:srgbClr val="000000"/>
                  </a:outerShdw>
                </a:effectLst>
                <a:ea typeface="新細明體" pitchFamily="18" charset="-120"/>
              </a:rPr>
              <a:t>	</a:t>
            </a:r>
            <a:r>
              <a:rPr lang="en-GB" altLang="zh-TW" sz="3200" b="1">
                <a:solidFill>
                  <a:srgbClr val="FF9900"/>
                </a:solidFill>
                <a:effectLst>
                  <a:outerShdw blurRad="38100" dist="38100" dir="2700000" algn="tl">
                    <a:srgbClr val="000000"/>
                  </a:outerShdw>
                </a:effectLst>
                <a:ea typeface="新細明體" pitchFamily="18" charset="-120"/>
              </a:rPr>
              <a:t>Common ILOs 			Possible Assessment Tasks</a:t>
            </a:r>
          </a:p>
          <a:p>
            <a:pPr>
              <a:lnSpc>
                <a:spcPct val="95000"/>
              </a:lnSpc>
              <a:buClr>
                <a:srgbClr val="FFFFFF"/>
              </a:buClr>
              <a:buSzPct val="100000"/>
              <a:buFont typeface="Times New Roman" pitchFamily="18" charset="0"/>
              <a:buNone/>
              <a:tabLst>
                <a:tab pos="0" algn="l"/>
                <a:tab pos="417513"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endParaRPr lang="en-GB" altLang="zh-TW" sz="1200" b="1">
              <a:solidFill>
                <a:srgbClr val="FFFFFF"/>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417513"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GB" altLang="zh-TW" sz="3200" b="1">
                <a:solidFill>
                  <a:srgbClr val="FFFFFF"/>
                </a:solidFill>
                <a:effectLst>
                  <a:outerShdw blurRad="38100" dist="38100" dir="2700000" algn="tl">
                    <a:srgbClr val="000000"/>
                  </a:outerShdw>
                </a:effectLst>
                <a:ea typeface="新細明體" pitchFamily="18" charset="-120"/>
              </a:rPr>
              <a:t>	</a:t>
            </a:r>
            <a:r>
              <a:rPr lang="en-GB" altLang="zh-TW" sz="2600" b="1">
                <a:solidFill>
                  <a:srgbClr val="FFFFFF"/>
                </a:solidFill>
                <a:effectLst>
                  <a:outerShdw blurRad="38100" dist="38100" dir="2700000" algn="tl">
                    <a:srgbClr val="000000"/>
                  </a:outerShdw>
                </a:effectLst>
                <a:ea typeface="新細明體" pitchFamily="18" charset="-120"/>
              </a:rPr>
              <a:t>Describe						assignment, essay question exam</a:t>
            </a:r>
          </a:p>
          <a:p>
            <a:pPr>
              <a:lnSpc>
                <a:spcPct val="95000"/>
              </a:lnSpc>
              <a:buClr>
                <a:srgbClr val="FFFFFF"/>
              </a:buClr>
              <a:buSzPct val="100000"/>
              <a:buFont typeface="Times New Roman" pitchFamily="18" charset="0"/>
              <a:buNone/>
              <a:tabLst>
                <a:tab pos="0" algn="l"/>
                <a:tab pos="417513"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GB" altLang="zh-TW" sz="2600" b="1">
                <a:solidFill>
                  <a:srgbClr val="FFFFFF"/>
                </a:solidFill>
                <a:effectLst>
                  <a:outerShdw blurRad="38100" dist="38100" dir="2700000" algn="tl">
                    <a:srgbClr val="000000"/>
                  </a:outerShdw>
                </a:effectLst>
                <a:ea typeface="新細明體" pitchFamily="18" charset="-120"/>
              </a:rPr>
              <a:t>	Explain						assignment, essay question exam, 									oral, letter-to-a-friend	</a:t>
            </a:r>
          </a:p>
          <a:p>
            <a:pPr>
              <a:lnSpc>
                <a:spcPct val="95000"/>
              </a:lnSpc>
              <a:buClr>
                <a:srgbClr val="FFFFFF"/>
              </a:buClr>
              <a:buSzPct val="100000"/>
              <a:buFont typeface="Times New Roman" pitchFamily="18" charset="0"/>
              <a:buNone/>
              <a:tabLst>
                <a:tab pos="0" algn="l"/>
                <a:tab pos="417513"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GB" altLang="zh-TW" sz="2600" b="1">
                <a:solidFill>
                  <a:srgbClr val="FFFFFF"/>
                </a:solidFill>
                <a:effectLst>
                  <a:outerShdw blurRad="38100" dist="38100" dir="2700000" algn="tl">
                    <a:srgbClr val="000000"/>
                  </a:outerShdw>
                </a:effectLst>
                <a:ea typeface="新細明體" pitchFamily="18" charset="-120"/>
              </a:rPr>
              <a:t>	Integrate						project, assignment</a:t>
            </a:r>
          </a:p>
          <a:p>
            <a:pPr>
              <a:lnSpc>
                <a:spcPct val="95000"/>
              </a:lnSpc>
              <a:buClr>
                <a:srgbClr val="FFFFFF"/>
              </a:buClr>
              <a:buSzPct val="100000"/>
              <a:buFont typeface="Times New Roman" pitchFamily="18" charset="0"/>
              <a:buNone/>
              <a:tabLst>
                <a:tab pos="0" algn="l"/>
                <a:tab pos="417513"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GB" altLang="zh-TW" sz="2600" b="1">
                <a:solidFill>
                  <a:srgbClr val="FFFFFF"/>
                </a:solidFill>
                <a:effectLst>
                  <a:outerShdw blurRad="38100" dist="38100" dir="2700000" algn="tl">
                    <a:srgbClr val="000000"/>
                  </a:outerShdw>
                </a:effectLst>
                <a:ea typeface="新細明體" pitchFamily="18" charset="-120"/>
              </a:rPr>
              <a:t>	Analyse						case study, assignment</a:t>
            </a:r>
          </a:p>
          <a:p>
            <a:pPr>
              <a:lnSpc>
                <a:spcPct val="95000"/>
              </a:lnSpc>
              <a:buClr>
                <a:srgbClr val="FFFFFF"/>
              </a:buClr>
              <a:buSzPct val="100000"/>
              <a:buFont typeface="Times New Roman" pitchFamily="18" charset="0"/>
              <a:buNone/>
              <a:tabLst>
                <a:tab pos="0" algn="l"/>
                <a:tab pos="417513"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GB" altLang="zh-TW" sz="2600" b="1">
                <a:solidFill>
                  <a:srgbClr val="FFFFFF"/>
                </a:solidFill>
                <a:effectLst>
                  <a:outerShdw blurRad="38100" dist="38100" dir="2700000" algn="tl">
                    <a:srgbClr val="000000"/>
                  </a:outerShdw>
                </a:effectLst>
                <a:ea typeface="新細明體" pitchFamily="18" charset="-120"/>
              </a:rPr>
              <a:t>	Apply							project, case study, experiment</a:t>
            </a:r>
          </a:p>
          <a:p>
            <a:pPr>
              <a:lnSpc>
                <a:spcPct val="95000"/>
              </a:lnSpc>
              <a:buClr>
                <a:srgbClr val="FFFFFF"/>
              </a:buClr>
              <a:buSzPct val="100000"/>
              <a:buFont typeface="Times New Roman" pitchFamily="18" charset="0"/>
              <a:buNone/>
              <a:tabLst>
                <a:tab pos="0" algn="l"/>
                <a:tab pos="417513"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GB" altLang="zh-TW" sz="2600" b="1">
                <a:solidFill>
                  <a:srgbClr val="FFFFFF"/>
                </a:solidFill>
                <a:effectLst>
                  <a:outerShdw blurRad="38100" dist="38100" dir="2700000" algn="tl">
                    <a:srgbClr val="000000"/>
                  </a:outerShdw>
                </a:effectLst>
                <a:ea typeface="新細明體" pitchFamily="18" charset="-120"/>
              </a:rPr>
              <a:t>	Solve problem				case study, project, experiment</a:t>
            </a:r>
          </a:p>
          <a:p>
            <a:pPr>
              <a:lnSpc>
                <a:spcPct val="95000"/>
              </a:lnSpc>
              <a:buClr>
                <a:srgbClr val="FFFFFF"/>
              </a:buClr>
              <a:buSzPct val="100000"/>
              <a:buFont typeface="Times New Roman" pitchFamily="18" charset="0"/>
              <a:buNone/>
              <a:tabLst>
                <a:tab pos="0" algn="l"/>
                <a:tab pos="417513"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GB" altLang="zh-TW" sz="2600" b="1">
                <a:solidFill>
                  <a:srgbClr val="FFFFFF"/>
                </a:solidFill>
                <a:effectLst>
                  <a:outerShdw blurRad="38100" dist="38100" dir="2700000" algn="tl">
                    <a:srgbClr val="000000"/>
                  </a:outerShdw>
                </a:effectLst>
                <a:ea typeface="新細明體" pitchFamily="18" charset="-120"/>
              </a:rPr>
              <a:t>	Design, create				project, experiment</a:t>
            </a:r>
          </a:p>
          <a:p>
            <a:pPr>
              <a:lnSpc>
                <a:spcPct val="95000"/>
              </a:lnSpc>
              <a:buClr>
                <a:srgbClr val="FFFFFF"/>
              </a:buClr>
              <a:buSzPct val="100000"/>
              <a:buFont typeface="Times New Roman" pitchFamily="18" charset="0"/>
              <a:buNone/>
              <a:tabLst>
                <a:tab pos="0" algn="l"/>
                <a:tab pos="417513"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GB" altLang="zh-TW" sz="2600" b="1">
                <a:solidFill>
                  <a:srgbClr val="FFFFFF"/>
                </a:solidFill>
                <a:effectLst>
                  <a:outerShdw blurRad="38100" dist="38100" dir="2700000" algn="tl">
                    <a:srgbClr val="000000"/>
                  </a:outerShdw>
                </a:effectLst>
                <a:ea typeface="新細明體" pitchFamily="18" charset="-120"/>
              </a:rPr>
              <a:t>	Reflect						reflective diary, portfolio,</a:t>
            </a:r>
          </a:p>
          <a:p>
            <a:pPr>
              <a:lnSpc>
                <a:spcPct val="95000"/>
              </a:lnSpc>
              <a:buClr>
                <a:srgbClr val="FFFFFF"/>
              </a:buClr>
              <a:buSzPct val="100000"/>
              <a:buFont typeface="Times New Roman" pitchFamily="18" charset="0"/>
              <a:buNone/>
              <a:tabLst>
                <a:tab pos="0" algn="l"/>
                <a:tab pos="417513"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GB" altLang="zh-TW" sz="2600" b="1">
                <a:solidFill>
                  <a:srgbClr val="FFFFFF"/>
                </a:solidFill>
                <a:effectLst>
                  <a:outerShdw blurRad="38100" dist="38100" dir="2700000" algn="tl">
                    <a:srgbClr val="000000"/>
                  </a:outerShdw>
                </a:effectLst>
                <a:ea typeface="新細明體" pitchFamily="18" charset="-120"/>
              </a:rPr>
              <a:t>									self-assessment</a:t>
            </a:r>
          </a:p>
          <a:p>
            <a:pPr>
              <a:lnSpc>
                <a:spcPct val="95000"/>
              </a:lnSpc>
              <a:buClr>
                <a:srgbClr val="FFFFFF"/>
              </a:buClr>
              <a:buSzPct val="100000"/>
              <a:buFont typeface="Times New Roman" pitchFamily="18" charset="0"/>
              <a:buNone/>
              <a:tabLst>
                <a:tab pos="0" algn="l"/>
                <a:tab pos="417513"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GB" altLang="zh-TW" sz="2600" b="1">
                <a:solidFill>
                  <a:srgbClr val="FFFFFF"/>
                </a:solidFill>
                <a:effectLst>
                  <a:outerShdw blurRad="38100" dist="38100" dir="2700000" algn="tl">
                    <a:srgbClr val="000000"/>
                  </a:outerShdw>
                </a:effectLst>
                <a:ea typeface="新細明體" pitchFamily="18" charset="-120"/>
              </a:rPr>
              <a:t>	Communicate				a range of oral, writing or 									listening tasks addressing the 									ILOs, e.g. presentation, debate, 									role play, reporting, assignment, 									precis, paraphasing, answering 									questions etc.</a:t>
            </a: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body" idx="4294967295"/>
          </p:nvPr>
        </p:nvSpPr>
        <p:spPr>
          <a:xfrm>
            <a:off x="0" y="0"/>
            <a:ext cx="9144000" cy="6851650"/>
          </a:xfrm>
          <a:ln/>
        </p:spPr>
        <p:txBody>
          <a:bodyPr/>
          <a:lstStyle/>
          <a:p>
            <a:pPr marL="306388" indent="-306388">
              <a:lnSpc>
                <a:spcPct val="80000"/>
              </a:lnSpc>
              <a:buFont typeface="Wingdings" pitchFamily="2" charset="2"/>
              <a:buNone/>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Lst>
            </a:pPr>
            <a:endParaRPr lang="zh-TW" altLang="en-GB" sz="1200" b="1">
              <a:effectLst>
                <a:outerShdw blurRad="38100" dist="38100" dir="2700000" algn="tl">
                  <a:srgbClr val="000000"/>
                </a:outerShdw>
              </a:effectLst>
              <a:ea typeface="新細明體" pitchFamily="18" charset="-120"/>
            </a:endParaRPr>
          </a:p>
          <a:p>
            <a:pPr marL="306388" indent="-306388">
              <a:lnSpc>
                <a:spcPct val="80000"/>
              </a:lnSpc>
              <a:buFont typeface="Wingdings" pitchFamily="2" charset="2"/>
              <a:buNone/>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Lst>
            </a:pPr>
            <a:r>
              <a:rPr lang="zh-TW" altLang="en-GB" sz="2400" b="1">
                <a:effectLst>
                  <a:outerShdw blurRad="38100" dist="38100" dir="2700000" algn="tl">
                    <a:srgbClr val="000000"/>
                  </a:outerShdw>
                </a:effectLst>
                <a:ea typeface="新細明體" pitchFamily="18" charset="-120"/>
              </a:rPr>
              <a:t>	</a:t>
            </a:r>
            <a:r>
              <a:rPr lang="en-GB" altLang="zh-TW" b="1">
                <a:solidFill>
                  <a:srgbClr val="FF9900"/>
                </a:solidFill>
                <a:effectLst>
                  <a:outerShdw blurRad="38100" dist="38100" dir="2700000" algn="tl">
                    <a:srgbClr val="000000"/>
                  </a:outerShdw>
                </a:effectLst>
                <a:ea typeface="新細明體" pitchFamily="18" charset="-120"/>
              </a:rPr>
              <a:t>Examination is a very commonly used assessment task especially for large classes. We need to consider if</a:t>
            </a:r>
          </a:p>
          <a:p>
            <a:pPr marL="306388" indent="-306388">
              <a:lnSpc>
                <a:spcPct val="80000"/>
              </a:lnSpc>
              <a:buFont typeface="Wingdings" pitchFamily="2" charset="2"/>
              <a:buNone/>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Lst>
            </a:pPr>
            <a:endParaRPr lang="en-GB" altLang="zh-TW" b="1">
              <a:solidFill>
                <a:srgbClr val="FF9900"/>
              </a:solidFill>
              <a:effectLst>
                <a:outerShdw blurRad="38100" dist="38100" dir="2700000" algn="tl">
                  <a:srgbClr val="000000"/>
                </a:outerShdw>
              </a:effectLst>
              <a:ea typeface="新細明體" pitchFamily="18" charset="-120"/>
            </a:endParaRPr>
          </a:p>
          <a:p>
            <a:pPr marL="914400" lvl="1" indent="-476250">
              <a:buFont typeface="Times New Roman" pitchFamily="18" charset="0"/>
              <a:buNone/>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Lst>
            </a:pPr>
            <a:r>
              <a:rPr lang="en-GB" altLang="zh-TW" sz="2400" b="1">
                <a:effectLst>
                  <a:outerShdw blurRad="38100" dist="38100" dir="2700000" algn="tl">
                    <a:srgbClr val="000000"/>
                  </a:outerShdw>
                </a:effectLst>
                <a:ea typeface="新細明體" pitchFamily="18" charset="-120"/>
              </a:rPr>
              <a:t>1.	</a:t>
            </a:r>
            <a:r>
              <a:rPr lang="en-GB" altLang="zh-TW" b="1">
                <a:effectLst>
                  <a:outerShdw blurRad="38100" dist="38100" dir="2700000" algn="tl">
                    <a:srgbClr val="000000"/>
                  </a:outerShdw>
                </a:effectLst>
                <a:ea typeface="新細明體" pitchFamily="18" charset="-120"/>
              </a:rPr>
              <a:t>examinations involving answering essay type of questions under invigilated conditions is able to assess students' performance in some high level ILOs, e.g. apply, reflect, create etc.</a:t>
            </a:r>
          </a:p>
          <a:p>
            <a:pPr marL="914400" lvl="1" indent="-476250">
              <a:buFont typeface="Times New Roman" pitchFamily="18" charset="0"/>
              <a:buNone/>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Lst>
            </a:pPr>
            <a:endParaRPr lang="en-GB" altLang="zh-TW" b="1">
              <a:effectLst>
                <a:outerShdw blurRad="38100" dist="38100" dir="2700000" algn="tl">
                  <a:srgbClr val="000000"/>
                </a:outerShdw>
              </a:effectLst>
              <a:ea typeface="新細明體" pitchFamily="18" charset="-120"/>
            </a:endParaRPr>
          </a:p>
          <a:p>
            <a:pPr marL="914400" lvl="1" indent="-476250">
              <a:buFont typeface="Times New Roman" pitchFamily="18" charset="0"/>
              <a:buNone/>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Lst>
            </a:pPr>
            <a:r>
              <a:rPr lang="en-GB" altLang="zh-TW" b="1">
                <a:effectLst>
                  <a:outerShdw blurRad="38100" dist="38100" dir="2700000" algn="tl">
                    <a:srgbClr val="000000"/>
                  </a:outerShdw>
                </a:effectLst>
                <a:ea typeface="新細明體" pitchFamily="18" charset="-120"/>
              </a:rPr>
              <a:t>2.	there are other alternative assessments tasks which will more appropriately addess those high level ILOs.</a:t>
            </a:r>
          </a:p>
          <a:p>
            <a:pPr marL="914400" lvl="1" indent="-476250">
              <a:buFont typeface="Times New Roman" pitchFamily="18" charset="0"/>
              <a:buNone/>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Lst>
            </a:pPr>
            <a:endParaRPr lang="en-GB" altLang="zh-TW" b="1">
              <a:effectLst>
                <a:outerShdw blurRad="38100" dist="38100" dir="2700000" algn="tl">
                  <a:srgbClr val="000000"/>
                </a:outerShdw>
              </a:effectLst>
              <a:ea typeface="新細明體" pitchFamily="18" charset="-120"/>
            </a:endParaRPr>
          </a:p>
          <a:p>
            <a:pPr marL="914400" lvl="1" indent="-476250">
              <a:buFont typeface="Times New Roman" pitchFamily="18" charset="0"/>
              <a:buNone/>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Lst>
            </a:pPr>
            <a:endParaRPr lang="en-GB" altLang="zh-TW" b="1">
              <a:effectLst>
                <a:outerShdw blurRad="38100" dist="38100" dir="2700000" algn="tl">
                  <a:srgbClr val="000000"/>
                </a:outerShdw>
              </a:effectLst>
              <a:ea typeface="新細明體" pitchFamily="18" charset="-120"/>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ph type="title"/>
          </p:nvPr>
        </p:nvSpPr>
        <p:spPr>
          <a:xfrm>
            <a:off x="755650" y="-15875"/>
            <a:ext cx="7704138" cy="1779588"/>
          </a:xfrm>
          <a:ln/>
        </p:spPr>
        <p:txBody>
          <a:bodyPr lIns="92160" tIns="46080" rIns="92160" bIns="46080"/>
          <a:lstStyle/>
          <a:p>
            <a:pPr>
              <a:lnSpc>
                <a:spcPct val="95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4000" b="1">
                <a:solidFill>
                  <a:srgbClr val="FF9900"/>
                </a:solidFill>
                <a:latin typeface="Times New Roman" pitchFamily="18" charset="0"/>
                <a:ea typeface="新細明體" pitchFamily="18" charset="-120"/>
              </a:rPr>
              <a:t>Outcomes-based Education (OBE)</a:t>
            </a:r>
            <a:br>
              <a:rPr lang="en-GB" altLang="zh-TW" sz="4000" b="1">
                <a:solidFill>
                  <a:srgbClr val="FF9900"/>
                </a:solidFill>
                <a:latin typeface="Times New Roman" pitchFamily="18" charset="0"/>
                <a:ea typeface="新細明體" pitchFamily="18" charset="-120"/>
              </a:rPr>
            </a:br>
            <a:r>
              <a:rPr lang="en-GB" altLang="zh-TW" sz="4000" b="1">
                <a:solidFill>
                  <a:srgbClr val="FFFFFF"/>
                </a:solidFill>
                <a:latin typeface="Times New Roman" pitchFamily="18" charset="0"/>
                <a:ea typeface="新細明體" pitchFamily="18" charset="-120"/>
              </a:rPr>
              <a:t/>
            </a:r>
            <a:br>
              <a:rPr lang="en-GB" altLang="zh-TW" sz="4000" b="1">
                <a:solidFill>
                  <a:srgbClr val="FFFFFF"/>
                </a:solidFill>
                <a:latin typeface="Times New Roman" pitchFamily="18" charset="0"/>
                <a:ea typeface="新細明體" pitchFamily="18" charset="-120"/>
              </a:rPr>
            </a:br>
            <a:endParaRPr lang="en-GB" altLang="zh-TW" sz="4000" b="1">
              <a:solidFill>
                <a:srgbClr val="FFFFFF"/>
              </a:solidFill>
              <a:latin typeface="Times New Roman" pitchFamily="18" charset="0"/>
              <a:ea typeface="新細明體" pitchFamily="18" charset="-120"/>
            </a:endParaRPr>
          </a:p>
        </p:txBody>
      </p:sp>
      <p:sp>
        <p:nvSpPr>
          <p:cNvPr id="6146" name="Text Box 2"/>
          <p:cNvSpPr txBox="1">
            <a:spLocks noChangeArrowheads="1"/>
          </p:cNvSpPr>
          <p:nvPr/>
        </p:nvSpPr>
        <p:spPr bwMode="auto">
          <a:xfrm>
            <a:off x="249238" y="1027113"/>
            <a:ext cx="8894762" cy="7004050"/>
          </a:xfrm>
          <a:prstGeom prst="rect">
            <a:avLst/>
          </a:prstGeom>
          <a:noFill/>
          <a:ln w="9525">
            <a:noFill/>
            <a:miter lim="800000"/>
            <a:headEnd/>
            <a:tailEnd/>
          </a:ln>
        </p:spPr>
        <p:txBody>
          <a:bodyPr lIns="90000" tIns="46800" rIns="90000" bIns="46800" anchor="ctr">
            <a:spAutoFit/>
          </a:bodyPr>
          <a:lstStyle/>
          <a:p>
            <a:pPr marL="457200" indent="-457200">
              <a:lnSpc>
                <a:spcPct val="93000"/>
              </a:lnSpc>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b="1">
                <a:solidFill>
                  <a:srgbClr val="FFFFFF"/>
                </a:solidFill>
                <a:latin typeface="Arial" charset="0"/>
                <a:ea typeface="新細明體" pitchFamily="18" charset="-120"/>
              </a:rPr>
              <a:t>There are three main forms of “OBE”. All focus on </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b="1">
                <a:solidFill>
                  <a:srgbClr val="FFFFFF"/>
                </a:solidFill>
                <a:latin typeface="Arial" charset="0"/>
                <a:ea typeface="新細明體" pitchFamily="18" charset="-120"/>
              </a:rPr>
              <a:t>educational outcomes but each is based on a different</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b="1">
                <a:solidFill>
                  <a:srgbClr val="FFFFFF"/>
                </a:solidFill>
                <a:latin typeface="Arial" charset="0"/>
                <a:ea typeface="新細明體" pitchFamily="18" charset="-120"/>
              </a:rPr>
              <a:t>philosophy. It’s easy to confuse them.</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GB" altLang="zh-TW" b="1">
              <a:solidFill>
                <a:srgbClr val="FFFFFF"/>
              </a:solidFill>
              <a:latin typeface="Arial" charset="0"/>
              <a:ea typeface="新細明體" pitchFamily="18" charset="-120"/>
            </a:endParaRP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b="1">
                <a:solidFill>
                  <a:srgbClr val="FFFFFF"/>
                </a:solidFill>
                <a:latin typeface="Arial" charset="0"/>
                <a:ea typeface="新細明體" pitchFamily="18" charset="-120"/>
              </a:rPr>
              <a:t>1.  </a:t>
            </a:r>
            <a:r>
              <a:rPr lang="en-GB" altLang="zh-TW" b="1" i="1">
                <a:solidFill>
                  <a:srgbClr val="FFFFFF"/>
                </a:solidFill>
                <a:latin typeface="Arial" charset="0"/>
                <a:ea typeface="新細明體" pitchFamily="18" charset="-120"/>
              </a:rPr>
              <a:t>Outcome</a:t>
            </a:r>
            <a:r>
              <a:rPr lang="en-GB" altLang="zh-TW" b="1">
                <a:solidFill>
                  <a:srgbClr val="FFFFFF"/>
                </a:solidFill>
                <a:latin typeface="Arial" charset="0"/>
                <a:ea typeface="新細明體" pitchFamily="18" charset="-120"/>
              </a:rPr>
              <a:t>-based Education at school level. Originally </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b="1">
                <a:solidFill>
                  <a:srgbClr val="FFFFFF"/>
                </a:solidFill>
                <a:latin typeface="Arial" charset="0"/>
                <a:ea typeface="新細明體" pitchFamily="18" charset="-120"/>
              </a:rPr>
              <a:t>	for disadvantaged children, but later used generally e.g. Target Oriented Curriculum (TOC) for individualising teaching.</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GB" altLang="zh-TW" b="1">
              <a:solidFill>
                <a:srgbClr val="FFFFFF"/>
              </a:solidFill>
              <a:latin typeface="Arial" charset="0"/>
              <a:ea typeface="新細明體" pitchFamily="18" charset="-120"/>
            </a:endParaRP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b="1">
                <a:solidFill>
                  <a:srgbClr val="FFFFFF"/>
                </a:solidFill>
                <a:latin typeface="Arial" charset="0"/>
                <a:ea typeface="新細明體" pitchFamily="18" charset="-120"/>
              </a:rPr>
              <a:t>2.  </a:t>
            </a:r>
            <a:r>
              <a:rPr lang="en-GB" altLang="zh-TW" b="1" i="1">
                <a:solidFill>
                  <a:srgbClr val="FFFFFF"/>
                </a:solidFill>
                <a:latin typeface="Arial" charset="0"/>
                <a:ea typeface="新細明體" pitchFamily="18" charset="-120"/>
              </a:rPr>
              <a:t>Outcomes</a:t>
            </a:r>
            <a:r>
              <a:rPr lang="en-GB" altLang="zh-TW" b="1">
                <a:solidFill>
                  <a:srgbClr val="FFFFFF"/>
                </a:solidFill>
                <a:latin typeface="Arial" charset="0"/>
                <a:ea typeface="新細明體" pitchFamily="18" charset="-120"/>
              </a:rPr>
              <a:t>-based Education. Outcomes at institutional level, used for benchmarking, credit-transfer. </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GB" altLang="zh-TW" b="1">
              <a:solidFill>
                <a:srgbClr val="FFFFFF"/>
              </a:solidFill>
              <a:latin typeface="Arial" charset="0"/>
              <a:ea typeface="新細明體" pitchFamily="18" charset="-120"/>
            </a:endParaRP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b="1">
                <a:solidFill>
                  <a:srgbClr val="FFFFFF"/>
                </a:solidFill>
                <a:latin typeface="Arial" charset="0"/>
                <a:ea typeface="新細明體" pitchFamily="18" charset="-120"/>
              </a:rPr>
              <a:t>3.  </a:t>
            </a:r>
            <a:r>
              <a:rPr lang="en-GB" altLang="zh-TW" b="1" i="1">
                <a:solidFill>
                  <a:srgbClr val="FFFFFF"/>
                </a:solidFill>
                <a:latin typeface="Arial" charset="0"/>
                <a:ea typeface="新細明體" pitchFamily="18" charset="-120"/>
              </a:rPr>
              <a:t>Outcomes-based Teaching and Learning</a:t>
            </a:r>
            <a:r>
              <a:rPr lang="en-GB" altLang="zh-TW" b="1">
                <a:solidFill>
                  <a:srgbClr val="FFFFFF"/>
                </a:solidFill>
                <a:latin typeface="Arial" charset="0"/>
                <a:ea typeface="新細明體" pitchFamily="18" charset="-120"/>
              </a:rPr>
              <a:t> (OBTL).  Defining learning outcomes at course and subject level,</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b="1">
                <a:solidFill>
                  <a:srgbClr val="FFFFFF"/>
                </a:solidFill>
                <a:latin typeface="Arial" charset="0"/>
                <a:ea typeface="新細明體" pitchFamily="18" charset="-120"/>
              </a:rPr>
              <a:t>	to enhance teaching and learning.</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GB" altLang="zh-TW" b="1">
              <a:solidFill>
                <a:srgbClr val="FFFFFF"/>
              </a:solidFill>
              <a:latin typeface="Arial" charset="0"/>
              <a:ea typeface="新細明體" pitchFamily="18" charset="-120"/>
            </a:endParaRP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b="1">
                <a:solidFill>
                  <a:srgbClr val="FFFFFF"/>
                </a:solidFill>
                <a:latin typeface="Arial" charset="0"/>
                <a:ea typeface="新細明體" pitchFamily="18" charset="-120"/>
              </a:rPr>
              <a:t> </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GB" altLang="zh-TW" b="1">
              <a:solidFill>
                <a:srgbClr val="FFFFFF"/>
              </a:solidFill>
              <a:latin typeface="Arial" charset="0"/>
              <a:ea typeface="新細明體" pitchFamily="18" charset="-120"/>
            </a:endParaRP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zh-TW" altLang="en-GB" b="1">
              <a:solidFill>
                <a:srgbClr val="FFFFFF"/>
              </a:solidFill>
              <a:latin typeface="Arial" charset="0"/>
              <a:ea typeface="新細明體" pitchFamily="18" charset="-120"/>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idx="4294967295"/>
          </p:nvPr>
        </p:nvSpPr>
        <p:spPr>
          <a:xfrm>
            <a:off x="0" y="0"/>
            <a:ext cx="9144000" cy="1268413"/>
          </a:xfrm>
          <a:ln/>
        </p:spPr>
        <p:txBody>
          <a:bodyPr lIns="92160" tIns="46080" rIns="92160" bIns="46080"/>
          <a:lstStyle/>
          <a:p>
            <a:pPr>
              <a:lnSpc>
                <a:spcPct val="95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600" b="1">
                <a:solidFill>
                  <a:srgbClr val="FF9900"/>
                </a:solidFill>
                <a:latin typeface="Times New Roman" pitchFamily="18" charset="0"/>
                <a:ea typeface="新細明體" pitchFamily="18" charset="-120"/>
              </a:rPr>
              <a:t>Assessments Tasks for Large Classes</a:t>
            </a:r>
          </a:p>
        </p:txBody>
      </p:sp>
      <p:sp>
        <p:nvSpPr>
          <p:cNvPr id="23554" name="Rectangle 2"/>
          <p:cNvSpPr>
            <a:spLocks noGrp="1" noChangeArrowheads="1"/>
          </p:cNvSpPr>
          <p:nvPr>
            <p:ph type="body" idx="4294967295"/>
          </p:nvPr>
        </p:nvSpPr>
        <p:spPr>
          <a:xfrm>
            <a:off x="179388" y="1125538"/>
            <a:ext cx="8964612" cy="5327650"/>
          </a:xfrm>
          <a:ln/>
        </p:spPr>
        <p:txBody>
          <a:bodyPr lIns="90000" tIns="46800" rIns="90000" bIns="46800"/>
          <a:lstStyle/>
          <a:p>
            <a:pPr>
              <a:lnSpc>
                <a:spcPct val="8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zh-TW" altLang="en-GB" sz="1200" b="1">
              <a:effectLst>
                <a:outerShdw blurRad="38100" dist="38100" dir="2700000" algn="tl">
                  <a:srgbClr val="000000"/>
                </a:outerShdw>
              </a:effectLst>
              <a:ea typeface="新細明體" pitchFamily="18" charset="-120"/>
            </a:endParaRPr>
          </a:p>
          <a:p>
            <a:pPr>
              <a:lnSpc>
                <a:spcPct val="8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zh-TW" altLang="en-GB" sz="2400" b="1">
                <a:effectLst>
                  <a:outerShdw blurRad="38100" dist="38100" dir="2700000" algn="tl">
                    <a:srgbClr val="000000"/>
                  </a:outerShdw>
                </a:effectLst>
                <a:ea typeface="新細明體" pitchFamily="18" charset="-120"/>
              </a:rPr>
              <a:t>	</a:t>
            </a:r>
            <a:r>
              <a:rPr lang="en-GB" altLang="zh-TW" sz="2400" b="1">
                <a:effectLst>
                  <a:outerShdw blurRad="38100" dist="38100" dir="2700000" algn="tl">
                    <a:srgbClr val="000000"/>
                  </a:outerShdw>
                </a:effectLst>
                <a:ea typeface="新細明體" pitchFamily="18" charset="-120"/>
              </a:rPr>
              <a:t>Task-format		Useful for</a:t>
            </a:r>
          </a:p>
          <a:p>
            <a:pPr>
              <a:lnSpc>
                <a:spcPct val="8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zh-TW" sz="2400" b="1">
              <a:effectLst>
                <a:outerShdw blurRad="38100" dist="38100" dir="2700000" algn="tl">
                  <a:srgbClr val="000000"/>
                </a:outerShdw>
              </a:effectLst>
              <a:ea typeface="新細明體" pitchFamily="18" charset="-120"/>
            </a:endParaRPr>
          </a:p>
          <a:p>
            <a:pPr>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2000" b="1">
                <a:effectLst>
                  <a:outerShdw blurRad="38100" dist="38100" dir="2700000" algn="tl">
                    <a:srgbClr val="000000"/>
                  </a:outerShdw>
                </a:effectLst>
                <a:ea typeface="新細明體" pitchFamily="18" charset="-120"/>
              </a:rPr>
              <a:t>Final exam			Ensuring work is student’s own, overview of whole 						course</a:t>
            </a:r>
          </a:p>
          <a:p>
            <a:pPr>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2000" b="1">
                <a:effectLst>
                  <a:outerShdw blurRad="38100" dist="38100" dir="2700000" algn="tl">
                    <a:srgbClr val="000000"/>
                  </a:outerShdw>
                </a:effectLst>
                <a:ea typeface="新細明體" pitchFamily="18" charset="-120"/>
              </a:rPr>
              <a:t>Multiple choice		Recognition, strategy, coverage</a:t>
            </a:r>
          </a:p>
          <a:p>
            <a:pPr>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2000" b="1">
                <a:effectLst>
                  <a:outerShdw blurRad="38100" dist="38100" dir="2700000" algn="tl">
                    <a:srgbClr val="000000"/>
                  </a:outerShdw>
                </a:effectLst>
                <a:ea typeface="新細明體" pitchFamily="18" charset="-120"/>
              </a:rPr>
              <a:t>Ordered outcome		Hierarchies of understanding</a:t>
            </a:r>
          </a:p>
          <a:p>
            <a:pPr>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2000" b="1">
                <a:effectLst>
                  <a:outerShdw blurRad="38100" dist="38100" dir="2700000" algn="tl">
                    <a:srgbClr val="000000"/>
                  </a:outerShdw>
                </a:effectLst>
                <a:ea typeface="新細明體" pitchFamily="18" charset="-120"/>
              </a:rPr>
              <a:t>Poster				integration, application, creativity</a:t>
            </a:r>
          </a:p>
          <a:p>
            <a:pPr>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2000" b="1">
                <a:effectLst>
                  <a:outerShdw blurRad="38100" dist="38100" dir="2700000" algn="tl">
                    <a:srgbClr val="000000"/>
                  </a:outerShdw>
                </a:effectLst>
                <a:ea typeface="新細明體" pitchFamily="18" charset="-120"/>
              </a:rPr>
              <a:t>Concept maps, 		Coverage, relationships</a:t>
            </a:r>
          </a:p>
          <a:p>
            <a:pPr>
              <a:lnSpc>
                <a:spcPct val="8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2000" b="1">
                <a:effectLst>
                  <a:outerShdw blurRad="38100" dist="38100" dir="2700000" algn="tl">
                    <a:srgbClr val="000000"/>
                  </a:outerShdw>
                </a:effectLst>
                <a:ea typeface="新細明體" pitchFamily="18" charset="-120"/>
              </a:rPr>
              <a:t>           Flow charts			</a:t>
            </a:r>
          </a:p>
          <a:p>
            <a:pPr>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2000" b="1">
                <a:effectLst>
                  <a:outerShdw blurRad="38100" dist="38100" dir="2700000" algn="tl">
                    <a:srgbClr val="000000"/>
                  </a:outerShdw>
                </a:effectLst>
                <a:ea typeface="新細明體" pitchFamily="18" charset="-120"/>
              </a:rPr>
              <a:t>Three minute essay	Different levels of understanding, sense of relevance</a:t>
            </a:r>
          </a:p>
          <a:p>
            <a:pPr>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2000" b="1">
                <a:effectLst>
                  <a:outerShdw blurRad="38100" dist="38100" dir="2700000" algn="tl">
                    <a:srgbClr val="000000"/>
                  </a:outerShdw>
                </a:effectLst>
                <a:ea typeface="新細明體" pitchFamily="18" charset="-120"/>
              </a:rPr>
              <a:t>Gobbets				Interpret significant detail, explain</a:t>
            </a:r>
          </a:p>
          <a:p>
            <a:pPr>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2000" b="1">
                <a:effectLst>
                  <a:outerShdw blurRad="38100" dist="38100" dir="2700000" algn="tl">
                    <a:srgbClr val="000000"/>
                  </a:outerShdw>
                </a:effectLst>
                <a:ea typeface="新細明體" pitchFamily="18" charset="-120"/>
              </a:rPr>
              <a:t> Short answer		Recall units of information, coverage</a:t>
            </a:r>
          </a:p>
          <a:p>
            <a:pPr>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2000" b="1">
                <a:effectLst>
                  <a:outerShdw blurRad="38100" dist="38100" dir="2700000" algn="tl">
                    <a:srgbClr val="000000"/>
                  </a:outerShdw>
                </a:effectLst>
                <a:ea typeface="新細明體" pitchFamily="18" charset="-120"/>
              </a:rPr>
              <a:t> Letter to a friend		Integration, application, reflection</a:t>
            </a:r>
          </a:p>
          <a:p>
            <a:pPr>
              <a:lnSpc>
                <a:spcPct val="8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zh-TW" altLang="en-GB" sz="2000" b="1">
              <a:effectLst>
                <a:outerShdw blurRad="38100" dist="38100" dir="2700000" algn="tl">
                  <a:srgbClr val="000000"/>
                </a:outerShdw>
              </a:effectLst>
              <a:ea typeface="新細明體" pitchFamily="18" charset="-120"/>
            </a:endParaRP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1"/>
          <p:cNvSpPr txBox="1">
            <a:spLocks noChangeArrowheads="1"/>
          </p:cNvSpPr>
          <p:nvPr/>
        </p:nvSpPr>
        <p:spPr bwMode="auto">
          <a:xfrm>
            <a:off x="0" y="-228600"/>
            <a:ext cx="9144000" cy="6877050"/>
          </a:xfrm>
          <a:prstGeom prst="rect">
            <a:avLst/>
          </a:prstGeom>
          <a:noFill/>
          <a:ln w="9525">
            <a:noFill/>
            <a:miter lim="800000"/>
            <a:headEnd/>
            <a:tailEnd/>
          </a:ln>
        </p:spPr>
        <p:txBody>
          <a:bodyPr lIns="90000" tIns="46800" rIns="90000" bIns="46800">
            <a:spAutoFit/>
          </a:bodyPr>
          <a:lstStyle/>
          <a:p>
            <a:pPr marL="457200" indent="-457200"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zh-TW" altLang="en-GB" sz="4400" b="1">
              <a:solidFill>
                <a:srgbClr val="FF9900"/>
              </a:solidFill>
              <a:effectLst>
                <a:outerShdw blurRad="38100" dist="38100" dir="2700000" algn="tl">
                  <a:srgbClr val="000000"/>
                </a:outerShdw>
              </a:effectLst>
              <a:ea typeface="新細明體" pitchFamily="18" charset="-120"/>
            </a:endParaRPr>
          </a:p>
          <a:p>
            <a:pPr marL="457200" indent="-457200"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4400" b="1">
                <a:solidFill>
                  <a:srgbClr val="FF9900"/>
                </a:solidFill>
                <a:effectLst>
                  <a:outerShdw blurRad="38100" dist="38100" dir="2700000" algn="tl">
                    <a:srgbClr val="000000"/>
                  </a:outerShdw>
                </a:effectLst>
                <a:ea typeface="新細明體" pitchFamily="18" charset="-120"/>
              </a:rPr>
              <a:t>Assessment Issues</a:t>
            </a:r>
          </a:p>
          <a:p>
            <a:pPr marL="457200" indent="-457200"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3200" b="1">
              <a:solidFill>
                <a:srgbClr val="FF9900"/>
              </a:solidFill>
              <a:effectLst>
                <a:outerShdw blurRad="38100" dist="38100" dir="2700000" algn="tl">
                  <a:srgbClr val="000000"/>
                </a:outerShdw>
              </a:effectLst>
              <a:ea typeface="新細明體" pitchFamily="18" charset="-120"/>
            </a:endParaRPr>
          </a:p>
          <a:p>
            <a:pPr marL="457200" indent="-457200">
              <a:lnSpc>
                <a:spcPct val="95000"/>
              </a:lnSpc>
              <a:buClr>
                <a:srgbClr val="FFFFFF"/>
              </a:buClr>
              <a:buSzPct val="100000"/>
              <a:buFont typeface="Times New Roman" pitchFamily="18" charset="0"/>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effectLst>
                  <a:outerShdw blurRad="38100" dist="38100" dir="2700000" algn="tl">
                    <a:srgbClr val="000000"/>
                  </a:outerShdw>
                </a:effectLst>
                <a:ea typeface="新細明體" pitchFamily="18" charset="-120"/>
              </a:rPr>
              <a:t>Assess the ILO or the Assessment Task itself?</a:t>
            </a:r>
          </a:p>
          <a:p>
            <a:pPr marL="457200" indent="-457200">
              <a:lnSpc>
                <a:spcPct val="95000"/>
              </a:lnSpc>
              <a:buClr>
                <a:srgbClr val="FFFFFF"/>
              </a:buClr>
              <a:buSzPct val="100000"/>
              <a:buFont typeface="Times New Roman" pitchFamily="18" charset="0"/>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2800" b="1">
              <a:effectLst>
                <a:outerShdw blurRad="38100" dist="38100" dir="2700000" algn="tl">
                  <a:srgbClr val="000000"/>
                </a:outerShdw>
              </a:effectLst>
              <a:ea typeface="新細明體" pitchFamily="18" charset="-120"/>
            </a:endParaRPr>
          </a:p>
          <a:p>
            <a:pPr marL="457200" indent="-457200">
              <a:lnSpc>
                <a:spcPct val="95000"/>
              </a:lnSpc>
              <a:buClr>
                <a:srgbClr val="FFFFFF"/>
              </a:buClr>
              <a:buSzPct val="100000"/>
              <a:buFont typeface="Times New Roman" pitchFamily="18" charset="0"/>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effectLst>
                  <a:outerShdw blurRad="38100" dist="38100" dir="2700000" algn="tl">
                    <a:srgbClr val="000000"/>
                  </a:outerShdw>
                </a:effectLst>
                <a:ea typeface="新細明體" pitchFamily="18" charset="-120"/>
              </a:rPr>
              <a:t>Assess the task quantitatively (marking) or qualitatively (holistically)?</a:t>
            </a:r>
          </a:p>
          <a:p>
            <a:pPr marL="457200" indent="-457200">
              <a:lnSpc>
                <a:spcPct val="95000"/>
              </a:lnSpc>
              <a:buClr>
                <a:srgbClr val="FFFFFF"/>
              </a:buClr>
              <a:buSzPct val="100000"/>
              <a:buFont typeface="Times New Roman" pitchFamily="18" charset="0"/>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2800" b="1">
              <a:effectLst>
                <a:outerShdw blurRad="38100" dist="38100" dir="2700000" algn="tl">
                  <a:srgbClr val="000000"/>
                </a:outerShdw>
              </a:effectLst>
              <a:ea typeface="新細明體" pitchFamily="18" charset="-120"/>
            </a:endParaRPr>
          </a:p>
          <a:p>
            <a:pPr marL="457200" indent="-457200">
              <a:lnSpc>
                <a:spcPct val="95000"/>
              </a:lnSpc>
              <a:buClr>
                <a:srgbClr val="FFFFFF"/>
              </a:buClr>
              <a:buSzPct val="100000"/>
              <a:buFont typeface="Times New Roman" pitchFamily="18" charset="0"/>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effectLst>
                  <a:outerShdw blurRad="38100" dist="38100" dir="2700000" algn="tl">
                    <a:srgbClr val="000000"/>
                  </a:outerShdw>
                </a:effectLst>
                <a:ea typeface="新細明體" pitchFamily="18" charset="-120"/>
              </a:rPr>
              <a:t>How to combine AT performances to obtain a final grade: quantitatively or holistically?</a:t>
            </a:r>
          </a:p>
          <a:p>
            <a:pPr marL="457200" indent="-457200">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2000" b="1">
              <a:effectLst>
                <a:outerShdw blurRad="38100" dist="38100" dir="2700000" algn="tl">
                  <a:srgbClr val="000000"/>
                </a:outerShdw>
              </a:effectLst>
              <a:ea typeface="新細明體" pitchFamily="18" charset="-120"/>
            </a:endParaRPr>
          </a:p>
          <a:p>
            <a:pPr marL="457200" indent="-457200">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2000" b="1">
              <a:effectLst>
                <a:outerShdw blurRad="38100" dist="38100" dir="2700000" algn="tl">
                  <a:srgbClr val="000000"/>
                </a:outerShdw>
              </a:effectLst>
              <a:ea typeface="新細明體" pitchFamily="18" charset="-120"/>
            </a:endParaRPr>
          </a:p>
          <a:p>
            <a:pPr marL="457200" indent="-457200">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effectLst>
                  <a:outerShdw blurRad="38100" dist="38100" dir="2700000" algn="tl">
                    <a:srgbClr val="000000"/>
                  </a:outerShdw>
                </a:effectLst>
                <a:ea typeface="新細明體" pitchFamily="18" charset="-120"/>
              </a:rPr>
              <a:t>The most important thing is that the assessment task is aligned to the ILO. The </a:t>
            </a:r>
            <a:r>
              <a:rPr lang="en-GB" altLang="zh-TW" sz="2800" b="1" i="1">
                <a:effectLst>
                  <a:outerShdw blurRad="38100" dist="38100" dir="2700000" algn="tl">
                    <a:srgbClr val="000000"/>
                  </a:outerShdw>
                </a:effectLst>
                <a:ea typeface="新細明體" pitchFamily="18" charset="-120"/>
              </a:rPr>
              <a:t>methods</a:t>
            </a:r>
            <a:r>
              <a:rPr lang="en-GB" altLang="zh-TW" sz="2800" b="1">
                <a:effectLst>
                  <a:outerShdw blurRad="38100" dist="38100" dir="2700000" algn="tl">
                    <a:srgbClr val="000000"/>
                  </a:outerShdw>
                </a:effectLst>
                <a:ea typeface="新細明體" pitchFamily="18" charset="-120"/>
              </a:rPr>
              <a:t> of assessing the task and of combining results into a final grade grading are important but secondary issues.</a:t>
            </a: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1"/>
          <p:cNvSpPr txBox="1">
            <a:spLocks noChangeArrowheads="1"/>
          </p:cNvSpPr>
          <p:nvPr/>
        </p:nvSpPr>
        <p:spPr bwMode="auto">
          <a:xfrm>
            <a:off x="0" y="228600"/>
            <a:ext cx="9144000" cy="5408613"/>
          </a:xfrm>
          <a:prstGeom prst="rect">
            <a:avLst/>
          </a:prstGeom>
          <a:noFill/>
          <a:ln w="9525">
            <a:noFill/>
            <a:miter lim="800000"/>
            <a:headEnd/>
            <a:tailEnd/>
          </a:ln>
        </p:spPr>
        <p:txBody>
          <a:bodyPr lIns="90000" tIns="46800" rIns="90000" bIns="46800">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200" b="1">
                <a:solidFill>
                  <a:srgbClr val="FF9900"/>
                </a:solidFill>
                <a:effectLst>
                  <a:outerShdw blurRad="38100" dist="38100" dir="2700000" algn="tl">
                    <a:srgbClr val="000000"/>
                  </a:outerShdw>
                </a:effectLst>
                <a:ea typeface="新細明體" pitchFamily="18" charset="-120"/>
              </a:rPr>
              <a:t>Example of Grading Criteria for an ILO</a:t>
            </a: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2600" b="1">
              <a:solidFill>
                <a:srgbClr val="FF9900"/>
              </a:solidFill>
              <a:effectLst>
                <a:outerShdw blurRad="38100" dist="38100" dir="2700000" algn="tl">
                  <a:srgbClr val="000000"/>
                </a:outerShdw>
              </a:effectLst>
              <a:ea typeface="新細明體" pitchFamily="18" charset="-120"/>
            </a:endParaRP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600" b="1">
              <a:solidFill>
                <a:srgbClr val="FF9900"/>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800" b="1">
                <a:solidFill>
                  <a:srgbClr val="FFFFFF"/>
                </a:solidFill>
                <a:effectLst>
                  <a:outerShdw blurRad="38100" dist="38100" dir="2700000" algn="tl">
                    <a:srgbClr val="000000"/>
                  </a:outerShdw>
                </a:effectLst>
                <a:ea typeface="新細明體" pitchFamily="18" charset="-120"/>
              </a:rPr>
              <a:t>  		    </a:t>
            </a:r>
            <a:r>
              <a:rPr lang="en-GB" altLang="zh-TW" sz="1600" b="1">
                <a:solidFill>
                  <a:srgbClr val="FFFFFF"/>
                </a:solidFill>
                <a:effectLst>
                  <a:outerShdw blurRad="38100" dist="38100" dir="2700000" algn="tl">
                    <a:srgbClr val="000000"/>
                  </a:outerShdw>
                </a:effectLst>
                <a:ea typeface="新細明體" pitchFamily="18" charset="-120"/>
              </a:rPr>
              <a:t>Marginal Pass	      	     Satisfactory			     Good 	                          Excellent</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  			      D		     	   	   C-      C      C+	         B-     B     B+                    A-     A   A+</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   Grade		    1.00			 1.70   2.00   2.30	       2.70  3.00  3.30                3.70  4.00 4.30</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   point/unit</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1600" b="1">
              <a:solidFill>
                <a:srgbClr val="FFFFFF"/>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effectLst>
                  <a:outerShdw blurRad="38100" dist="38100" dir="2700000" algn="tl">
                    <a:srgbClr val="000000"/>
                  </a:outerShdw>
                </a:effectLst>
                <a:ea typeface="新細明體" pitchFamily="18" charset="-120"/>
              </a:rPr>
              <a:t>  ILO</a:t>
            </a:r>
            <a:r>
              <a:rPr lang="en-GB" altLang="zh-TW" sz="1800" b="1">
                <a:solidFill>
                  <a:srgbClr val="FFFFFF"/>
                </a:solidFill>
                <a:effectLst>
                  <a:outerShdw blurRad="38100" dist="38100" dir="2700000" algn="tl">
                    <a:srgbClr val="000000"/>
                  </a:outerShdw>
                </a:effectLst>
                <a:ea typeface="新細明體" pitchFamily="18" charset="-120"/>
              </a:rPr>
              <a:t>	</a:t>
            </a:r>
            <a:r>
              <a:rPr lang="en-GB" altLang="zh-TW" sz="1600" b="1">
                <a:solidFill>
                  <a:srgbClr val="FFFFFF"/>
                </a:solidFill>
                <a:effectLst>
                  <a:outerShdw blurRad="38100" dist="38100" dir="2700000" algn="tl">
                    <a:srgbClr val="000000"/>
                  </a:outerShdw>
                </a:effectLst>
                <a:ea typeface="新細明體" pitchFamily="18" charset="-120"/>
              </a:rPr>
              <a:t> </a:t>
            </a:r>
            <a:r>
              <a:rPr lang="en-GB" altLang="zh-TW" b="1">
                <a:solidFill>
                  <a:srgbClr val="FFFFFF"/>
                </a:solidFill>
                <a:effectLst>
                  <a:outerShdw blurRad="38100" dist="38100" dir="2700000" algn="tl">
                    <a:srgbClr val="000000"/>
                  </a:outerShdw>
                </a:effectLst>
                <a:ea typeface="新細明體" pitchFamily="18" charset="-120"/>
              </a:rPr>
              <a:t>Reflect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  </a:t>
            </a:r>
            <a:endParaRPr lang="en-GB" altLang="zh-TW" sz="600" b="1">
              <a:solidFill>
                <a:srgbClr val="FFFFFF"/>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1400" b="1">
              <a:solidFill>
                <a:srgbClr val="FFFFFF"/>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400" b="1">
                <a:solidFill>
                  <a:srgbClr val="FFFFFF"/>
                </a:solidFill>
                <a:effectLst>
                  <a:outerShdw blurRad="38100" dist="38100" dir="2700000" algn="tl">
                    <a:srgbClr val="000000"/>
                  </a:outerShdw>
                </a:effectLst>
                <a:ea typeface="新細明體" pitchFamily="18" charset="-120"/>
              </a:rPr>
              <a:t>		Able to use 	available		Able to use available 	   	Able to use available  	As in “Good”. Able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400" b="1">
                <a:solidFill>
                  <a:srgbClr val="FFFFFF"/>
                </a:solidFill>
                <a:effectLst>
                  <a:outerShdw blurRad="38100" dist="38100" dir="2700000" algn="tl">
                    <a:srgbClr val="000000"/>
                  </a:outerShdw>
                </a:effectLst>
                <a:ea typeface="新細明體" pitchFamily="18" charset="-120"/>
              </a:rPr>
              <a:t>		information to self-                   information to self-             	information to self-      	to generalize self-</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400" b="1">
                <a:solidFill>
                  <a:srgbClr val="FFFFFF"/>
                </a:solidFill>
                <a:effectLst>
                  <a:outerShdw blurRad="38100" dist="38100" dir="2700000" algn="tl">
                    <a:srgbClr val="000000"/>
                  </a:outerShdw>
                </a:effectLst>
                <a:ea typeface="新細明體" pitchFamily="18" charset="-120"/>
              </a:rPr>
              <a:t>                     evaluate and identify                evaluate and identify           	evaluate and identify  	evaluation to beyond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400" b="1">
                <a:solidFill>
                  <a:srgbClr val="FFFFFF"/>
                </a:solidFill>
                <a:effectLst>
                  <a:outerShdw blurRad="38100" dist="38100" dir="2700000" algn="tl">
                    <a:srgbClr val="000000"/>
                  </a:outerShdw>
                </a:effectLst>
                <a:ea typeface="新細明體" pitchFamily="18" charset="-120"/>
              </a:rPr>
              <a:t>                     limited aspects of own              more aspects of own            	the full range of owm   	existing context.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400" b="1">
                <a:solidFill>
                  <a:srgbClr val="FFFFFF"/>
                </a:solidFill>
                <a:effectLst>
                  <a:outerShdw blurRad="38100" dist="38100" dir="2700000" algn="tl">
                    <a:srgbClr val="000000"/>
                  </a:outerShdw>
                </a:effectLst>
                <a:ea typeface="新細明體" pitchFamily="18" charset="-120"/>
              </a:rPr>
              <a:t>                     strengths and weaknesses        strengths and weaknesses   	strengthes and weak-   	Suggest ways of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400" b="1">
                <a:solidFill>
                  <a:srgbClr val="FFFFFF"/>
                </a:solidFill>
                <a:effectLst>
                  <a:outerShdw blurRad="38100" dist="38100" dir="2700000" algn="tl">
                    <a:srgbClr val="000000"/>
                  </a:outerShdw>
                </a:effectLst>
                <a:ea typeface="新細明體" pitchFamily="18" charset="-120"/>
              </a:rPr>
              <a:t>                     in a general sense. No               in a general sense. Little     	nesses. Self-evaluation  	improving perform-</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400" b="1">
                <a:solidFill>
                  <a:srgbClr val="FFFFFF"/>
                </a:solidFill>
                <a:effectLst>
                  <a:outerShdw blurRad="38100" dist="38100" dir="2700000" algn="tl">
                    <a:srgbClr val="000000"/>
                  </a:outerShdw>
                </a:effectLst>
                <a:ea typeface="新細明體" pitchFamily="18" charset="-120"/>
              </a:rPr>
              <a:t>                     evidence of suggestions            application of theory in       	is based on theory.       	ance to real-life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400" b="1">
                <a:solidFill>
                  <a:srgbClr val="FFFFFF"/>
                </a:solidFill>
                <a:effectLst>
                  <a:outerShdw blurRad="38100" dist="38100" dir="2700000" algn="tl">
                    <a:srgbClr val="000000"/>
                  </a:outerShdw>
                </a:effectLst>
                <a:ea typeface="新細明體" pitchFamily="18" charset="-120"/>
              </a:rPr>
              <a:t>                     of ways to improve                   self-evaluation and limited  	Increasingly able to    	professional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400" b="1">
                <a:solidFill>
                  <a:srgbClr val="FFFFFF"/>
                </a:solidFill>
                <a:effectLst>
                  <a:outerShdw blurRad="38100" dist="38100" dir="2700000" algn="tl">
                    <a:srgbClr val="000000"/>
                  </a:outerShdw>
                </a:effectLst>
                <a:ea typeface="新細明體" pitchFamily="18" charset="-120"/>
              </a:rPr>
              <a:t>                     performance. No evidence       suggestions of ways to          	suggest ways to		contest.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400" b="1">
                <a:solidFill>
                  <a:srgbClr val="FFFFFF"/>
                </a:solidFill>
                <a:effectLst>
                  <a:outerShdw blurRad="38100" dist="38100" dir="2700000" algn="tl">
                    <a:srgbClr val="000000"/>
                  </a:outerShdw>
                </a:effectLst>
                <a:ea typeface="新細明體" pitchFamily="18" charset="-120"/>
              </a:rPr>
              <a:t>                     of theory being used in            improve performance.          	improve performance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400" b="1">
                <a:solidFill>
                  <a:srgbClr val="FFFFFF"/>
                </a:solidFill>
                <a:effectLst>
                  <a:outerShdw blurRad="38100" dist="38100" dir="2700000" algn="tl">
                    <a:srgbClr val="000000"/>
                  </a:outerShdw>
                </a:effectLst>
                <a:ea typeface="新細明體" pitchFamily="18" charset="-120"/>
              </a:rPr>
              <a:t>		self-evaluation.  							      	 in a specific context.	  										</a:t>
            </a:r>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p:cNvSpPr txBox="1">
            <a:spLocks noChangeArrowheads="1"/>
          </p:cNvSpPr>
          <p:nvPr/>
        </p:nvSpPr>
        <p:spPr bwMode="auto">
          <a:xfrm>
            <a:off x="0" y="341313"/>
            <a:ext cx="9144000" cy="4845050"/>
          </a:xfrm>
          <a:prstGeom prst="rect">
            <a:avLst/>
          </a:prstGeom>
          <a:noFill/>
          <a:ln w="9525">
            <a:noFill/>
            <a:miter lim="800000"/>
            <a:headEnd/>
            <a:tailEnd/>
          </a:ln>
        </p:spPr>
        <p:txBody>
          <a:bodyPr lIns="90000" tIns="46800" rIns="90000" bIns="46800">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600" b="1">
                <a:solidFill>
                  <a:srgbClr val="FF9900"/>
                </a:solidFill>
                <a:effectLst>
                  <a:outerShdw blurRad="38100" dist="38100" dir="2700000" algn="tl">
                    <a:srgbClr val="000000"/>
                  </a:outerShdw>
                </a:effectLst>
                <a:ea typeface="新細明體" pitchFamily="18" charset="-120"/>
              </a:rPr>
              <a:t>Grading the AT </a:t>
            </a: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3600" b="1">
              <a:solidFill>
                <a:srgbClr val="FF9900"/>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200" b="1">
                <a:solidFill>
                  <a:srgbClr val="FFFFFF"/>
                </a:solidFill>
                <a:effectLst>
                  <a:outerShdw blurRad="38100" dist="38100" dir="2700000" algn="tl">
                    <a:srgbClr val="000000"/>
                  </a:outerShdw>
                </a:effectLst>
                <a:ea typeface="新細明體" pitchFamily="18" charset="-120"/>
              </a:rPr>
              <a:t>In other courses it may be more relevant to grade the task, which is in effect an ILO.</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3200" b="1">
              <a:solidFill>
                <a:srgbClr val="FFFFFF"/>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200" b="1">
                <a:solidFill>
                  <a:srgbClr val="FFFFFF"/>
                </a:solidFill>
                <a:effectLst>
                  <a:outerShdw blurRad="38100" dist="38100" dir="2700000" algn="tl">
                    <a:srgbClr val="000000"/>
                  </a:outerShdw>
                </a:effectLst>
                <a:ea typeface="新細明體" pitchFamily="18" charset="-120"/>
              </a:rPr>
              <a:t>For example, in language courses the ILO is that students can </a:t>
            </a:r>
            <a:r>
              <a:rPr lang="en-GB" altLang="zh-TW" sz="3200" b="1" i="1">
                <a:solidFill>
                  <a:srgbClr val="FFFFFF"/>
                </a:solidFill>
                <a:effectLst>
                  <a:outerShdw blurRad="38100" dist="38100" dir="2700000" algn="tl">
                    <a:srgbClr val="000000"/>
                  </a:outerShdw>
                </a:effectLst>
                <a:ea typeface="新細明體" pitchFamily="18" charset="-120"/>
              </a:rPr>
              <a:t>write</a:t>
            </a:r>
            <a:r>
              <a:rPr lang="en-GB" altLang="zh-TW" sz="3200" b="1">
                <a:solidFill>
                  <a:srgbClr val="FFFFFF"/>
                </a:solidFill>
                <a:effectLst>
                  <a:outerShdw blurRad="38100" dist="38100" dir="2700000" algn="tl">
                    <a:srgbClr val="000000"/>
                  </a:outerShdw>
                </a:effectLst>
                <a:ea typeface="新細明體" pitchFamily="18" charset="-120"/>
              </a:rPr>
              <a:t> an effective argument in English/Chinese, or in Science, that they can </a:t>
            </a:r>
            <a:r>
              <a:rPr lang="en-GB" altLang="zh-TW" sz="3200" b="1" i="1">
                <a:solidFill>
                  <a:srgbClr val="FFFFFF"/>
                </a:solidFill>
                <a:effectLst>
                  <a:outerShdw blurRad="38100" dist="38100" dir="2700000" algn="tl">
                    <a:srgbClr val="000000"/>
                  </a:outerShdw>
                </a:effectLst>
                <a:ea typeface="新細明體" pitchFamily="18" charset="-120"/>
              </a:rPr>
              <a:t>write</a:t>
            </a:r>
            <a:r>
              <a:rPr lang="en-GB" altLang="zh-TW" sz="3200" b="1">
                <a:solidFill>
                  <a:srgbClr val="FFFFFF"/>
                </a:solidFill>
                <a:effectLst>
                  <a:outerShdw blurRad="38100" dist="38100" dir="2700000" algn="tl">
                    <a:srgbClr val="000000"/>
                  </a:outerShdw>
                </a:effectLst>
                <a:ea typeface="新細明體" pitchFamily="18" charset="-120"/>
              </a:rPr>
              <a:t> a lab report.</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3200" b="1">
              <a:solidFill>
                <a:srgbClr val="FFFFFF"/>
              </a:solidFill>
              <a:effectLst>
                <a:outerShdw blurRad="38100" dist="38100" dir="2700000" algn="tl">
                  <a:srgbClr val="000000"/>
                </a:outerShdw>
              </a:effectLst>
              <a:ea typeface="新細明體" pitchFamily="18" charset="-120"/>
            </a:endParaRPr>
          </a:p>
        </p:txBody>
      </p:sp>
      <p:sp>
        <p:nvSpPr>
          <p:cNvPr id="75779" name="Text Box 3"/>
          <p:cNvSpPr txBox="1">
            <a:spLocks noChangeArrowheads="1"/>
          </p:cNvSpPr>
          <p:nvPr/>
        </p:nvSpPr>
        <p:spPr bwMode="auto">
          <a:xfrm>
            <a:off x="0" y="2166938"/>
            <a:ext cx="9144000" cy="1328737"/>
          </a:xfrm>
          <a:prstGeom prst="rect">
            <a:avLst/>
          </a:prstGeom>
          <a:noFill/>
          <a:ln w="9525">
            <a:noFill/>
            <a:miter lim="800000"/>
            <a:headEnd/>
            <a:tailEnd/>
          </a:ln>
        </p:spPr>
        <p:txBody>
          <a:bodyPr lIns="90000" tIns="46800" rIns="90000" bIns="46800">
            <a:spAutoFit/>
          </a:bodyPr>
          <a:lstStyle/>
          <a:p>
            <a:pPr>
              <a:lnSpc>
                <a:spcPct val="95000"/>
              </a:lnSpc>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21925" algn="l"/>
                <a:tab pos="10779125" algn="l"/>
              </a:tabLst>
            </a:pPr>
            <a:r>
              <a:rPr lang="zh-TW" altLang="en-GB" b="1">
                <a:solidFill>
                  <a:srgbClr val="333399"/>
                </a:solidFill>
                <a:effectLst>
                  <a:outerShdw blurRad="38100" dist="38100" dir="2700000" algn="tl">
                    <a:srgbClr val="000000"/>
                  </a:outerShdw>
                </a:effectLst>
                <a:ea typeface="新細明體" pitchFamily="18" charset="-120"/>
              </a:rPr>
              <a:t>	</a:t>
            </a: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1"/>
          <p:cNvSpPr txBox="1">
            <a:spLocks noChangeArrowheads="1"/>
          </p:cNvSpPr>
          <p:nvPr/>
        </p:nvSpPr>
        <p:spPr bwMode="auto">
          <a:xfrm>
            <a:off x="0" y="188913"/>
            <a:ext cx="9144000" cy="6234112"/>
          </a:xfrm>
          <a:prstGeom prst="rect">
            <a:avLst/>
          </a:prstGeom>
          <a:noFill/>
          <a:ln w="9525">
            <a:noFill/>
            <a:miter lim="800000"/>
            <a:headEnd/>
            <a:tailEnd/>
          </a:ln>
        </p:spPr>
        <p:txBody>
          <a:bodyPr lIns="90000" tIns="46800" rIns="90000" bIns="46800">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4000" b="1">
                <a:solidFill>
                  <a:srgbClr val="FF9900"/>
                </a:solidFill>
                <a:effectLst>
                  <a:outerShdw blurRad="38100" dist="38100" dir="2700000" algn="tl">
                    <a:srgbClr val="000000"/>
                  </a:outerShdw>
                </a:effectLst>
                <a:ea typeface="新細明體" pitchFamily="18" charset="-120"/>
              </a:rPr>
              <a:t>Assessing quantitatively</a:t>
            </a: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2000" b="1">
              <a:solidFill>
                <a:srgbClr val="FF9900"/>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ea typeface="新細明體" pitchFamily="18" charset="-120"/>
              </a:rPr>
              <a:t>	</a:t>
            </a:r>
            <a:r>
              <a:rPr lang="en-GB" altLang="zh-TW" b="1">
                <a:solidFill>
                  <a:srgbClr val="FFFFFF"/>
                </a:solidFill>
                <a:effectLst>
                  <a:outerShdw blurRad="38100" dist="38100" dir="2700000" algn="tl">
                    <a:srgbClr val="000000"/>
                  </a:outerShdw>
                </a:effectLst>
                <a:ea typeface="新細明體" pitchFamily="18" charset="-120"/>
              </a:rPr>
              <a:t>For:</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b="1">
              <a:solidFill>
                <a:srgbClr val="FFFFFF"/>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effectLst>
                  <a:outerShdw blurRad="38100" dist="38100" dir="2700000" algn="tl">
                    <a:srgbClr val="000000"/>
                  </a:outerShdw>
                </a:effectLst>
                <a:ea typeface="新細明體" pitchFamily="18" charset="-120"/>
              </a:rPr>
              <a:t>	.	Used to it.</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effectLst>
                  <a:outerShdw blurRad="38100" dist="38100" dir="2700000" algn="tl">
                    <a:srgbClr val="000000"/>
                  </a:outerShdw>
                </a:effectLst>
                <a:ea typeface="新細明體" pitchFamily="18" charset="-120"/>
              </a:rPr>
              <a:t>	.	Seems to be the logical way to assess in certain courses.</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effectLst>
                  <a:outerShdw blurRad="38100" dist="38100" dir="2700000" algn="tl">
                    <a:srgbClr val="000000"/>
                  </a:outerShdw>
                </a:effectLst>
                <a:ea typeface="新細明體" pitchFamily="18" charset="-120"/>
              </a:rPr>
              <a:t>	.	Logistically easy.</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b="1">
              <a:solidFill>
                <a:srgbClr val="FFFFFF"/>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effectLst>
                  <a:outerShdw blurRad="38100" dist="38100" dir="2700000" algn="tl">
                    <a:srgbClr val="000000"/>
                  </a:outerShdw>
                </a:effectLst>
                <a:ea typeface="新細明體" pitchFamily="18" charset="-120"/>
              </a:rPr>
              <a:t>	Against:</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b="1">
              <a:solidFill>
                <a:srgbClr val="FFFFFF"/>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effectLst>
                  <a:outerShdw blurRad="38100" dist="38100" dir="2700000" algn="tl">
                    <a:srgbClr val="000000"/>
                  </a:outerShdw>
                </a:effectLst>
                <a:ea typeface="新細明體" pitchFamily="18" charset="-120"/>
              </a:rPr>
              <a:t>	.	Defines quality in terms of accumulating small quantities.</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effectLst>
                  <a:outerShdw blurRad="38100" dist="38100" dir="2700000" algn="tl">
                    <a:srgbClr val="000000"/>
                  </a:outerShdw>
                </a:effectLst>
                <a:ea typeface="新細明體" pitchFamily="18" charset="-120"/>
              </a:rPr>
              <a:t>	. 	Measurement error also accumulates, thus invalidating fine 		discriminations. E.g. there is no valid difference between 		74	and 75, yet to the student it can make a BIG difference - 		an A or a B! Or worse, the difference between pass or fail.</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effectLst>
                  <a:outerShdw blurRad="38100" dist="38100" dir="2700000" algn="tl">
                    <a:srgbClr val="000000"/>
                  </a:outerShdw>
                </a:effectLst>
                <a:ea typeface="新細明體" pitchFamily="18" charset="-120"/>
              </a:rPr>
              <a:t>	.	Sends undesirable messages to students (backwash).</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b="1">
              <a:solidFill>
                <a:srgbClr val="FFFFFF"/>
              </a:solidFill>
              <a:effectLst>
                <a:outerShdw blurRad="38100" dist="38100" dir="2700000" algn="tl">
                  <a:srgbClr val="000000"/>
                </a:outerShdw>
              </a:effectLst>
              <a:ea typeface="新細明體" pitchFamily="18" charset="-120"/>
            </a:endParaRP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1"/>
          <p:cNvSpPr txBox="1">
            <a:spLocks noChangeArrowheads="1"/>
          </p:cNvSpPr>
          <p:nvPr/>
        </p:nvSpPr>
        <p:spPr bwMode="auto">
          <a:xfrm>
            <a:off x="0" y="228600"/>
            <a:ext cx="9144000" cy="614363"/>
          </a:xfrm>
          <a:prstGeom prst="rect">
            <a:avLst/>
          </a:prstGeom>
          <a:noFill/>
          <a:ln w="9525">
            <a:noFill/>
            <a:miter lim="800000"/>
            <a:headEnd/>
            <a:tailEnd/>
          </a:ln>
        </p:spPr>
        <p:txBody>
          <a:bodyPr lIns="90000" tIns="46800" rIns="90000" bIns="46800">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600" b="1">
                <a:solidFill>
                  <a:srgbClr val="FF9900"/>
                </a:solidFill>
                <a:effectLst>
                  <a:outerShdw blurRad="38100" dist="38100" dir="2700000" algn="tl">
                    <a:srgbClr val="000000"/>
                  </a:outerShdw>
                </a:effectLst>
                <a:ea typeface="新細明體" pitchFamily="18" charset="-120"/>
              </a:rPr>
              <a:t>Assessing qualitatively</a:t>
            </a:r>
          </a:p>
        </p:txBody>
      </p:sp>
      <p:sp>
        <p:nvSpPr>
          <p:cNvPr id="26626" name="Text Box 2"/>
          <p:cNvSpPr txBox="1">
            <a:spLocks noChangeArrowheads="1"/>
          </p:cNvSpPr>
          <p:nvPr/>
        </p:nvSpPr>
        <p:spPr bwMode="auto">
          <a:xfrm>
            <a:off x="0" y="1214438"/>
            <a:ext cx="9144000" cy="5748337"/>
          </a:xfrm>
          <a:prstGeom prst="rect">
            <a:avLst/>
          </a:prstGeom>
          <a:noFill/>
          <a:ln w="9525">
            <a:noFill/>
            <a:miter lim="800000"/>
            <a:headEnd/>
            <a:tailEnd/>
          </a:ln>
        </p:spPr>
        <p:txBody>
          <a:bodyPr lIns="90000" tIns="46800" rIns="90000" bIns="46800">
            <a:spAutoFit/>
          </a:bodyPr>
          <a:lstStyle/>
          <a:p>
            <a:pPr marL="457200" indent="-457200">
              <a:lnSpc>
                <a:spcPct val="95000"/>
              </a:lnSpc>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zh-TW" altLang="en-GB" sz="2800" b="1">
                <a:solidFill>
                  <a:srgbClr val="FFFFFF"/>
                </a:solidFill>
                <a:effectLst>
                  <a:outerShdw blurRad="38100" dist="38100" dir="2700000" algn="tl">
                    <a:srgbClr val="000000"/>
                  </a:outerShdw>
                </a:effectLst>
                <a:ea typeface="新細明體" pitchFamily="18" charset="-120"/>
              </a:rPr>
              <a:t>        </a:t>
            </a:r>
            <a:r>
              <a:rPr lang="en-GB" altLang="zh-TW" b="1">
                <a:solidFill>
                  <a:srgbClr val="FFFFFF"/>
                </a:solidFill>
                <a:effectLst>
                  <a:outerShdw blurRad="38100" dist="38100" dir="2700000" algn="tl">
                    <a:srgbClr val="000000"/>
                  </a:outerShdw>
                </a:effectLst>
                <a:ea typeface="新細明體" pitchFamily="18" charset="-120"/>
              </a:rPr>
              <a:t>For:</a:t>
            </a:r>
          </a:p>
          <a:p>
            <a:pPr marL="457200" indent="-457200">
              <a:lnSpc>
                <a:spcPct val="95000"/>
              </a:lnSpc>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b="1">
                <a:solidFill>
                  <a:srgbClr val="FFFFFF"/>
                </a:solidFill>
                <a:effectLst>
                  <a:outerShdw blurRad="38100" dist="38100" dir="2700000" algn="tl">
                    <a:srgbClr val="000000"/>
                  </a:outerShdw>
                </a:effectLst>
                <a:ea typeface="新細明體" pitchFamily="18" charset="-120"/>
              </a:rPr>
              <a:t>	</a:t>
            </a:r>
          </a:p>
          <a:p>
            <a:pPr marL="1371600" lvl="2" indent="-457200">
              <a:lnSpc>
                <a:spcPct val="95000"/>
              </a:lnSpc>
              <a:buClr>
                <a:srgbClr val="FFFFFF"/>
              </a:buClr>
              <a:buSzPct val="100000"/>
              <a:buFont typeface="Times New Roman" pitchFamily="18"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b="1">
                <a:solidFill>
                  <a:srgbClr val="FFFFFF"/>
                </a:solidFill>
                <a:effectLst>
                  <a:outerShdw blurRad="38100" dist="38100" dir="2700000" algn="tl">
                    <a:srgbClr val="000000"/>
                  </a:outerShdw>
                </a:effectLst>
                <a:ea typeface="新細明體" pitchFamily="18" charset="-120"/>
              </a:rPr>
              <a:t>Student’s performance is appropriately assessed against what they are intended to learn – </a:t>
            </a:r>
            <a:r>
              <a:rPr lang="en-GB" altLang="zh-TW" b="1" i="1">
                <a:solidFill>
                  <a:srgbClr val="FFFFFF"/>
                </a:solidFill>
                <a:effectLst>
                  <a:outerShdw blurRad="38100" dist="38100" dir="2700000" algn="tl">
                    <a:srgbClr val="000000"/>
                  </a:outerShdw>
                </a:effectLst>
                <a:ea typeface="新細明體" pitchFamily="18" charset="-120"/>
              </a:rPr>
              <a:t>criterion-referenced.</a:t>
            </a:r>
          </a:p>
          <a:p>
            <a:pPr marL="1371600" lvl="2" indent="-457200">
              <a:lnSpc>
                <a:spcPct val="95000"/>
              </a:lnSpc>
              <a:buClr>
                <a:srgbClr val="FFFFFF"/>
              </a:buClr>
              <a:buSzPct val="100000"/>
              <a:buFont typeface="Times New Roman" pitchFamily="18"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b="1">
                <a:solidFill>
                  <a:srgbClr val="FFFFFF"/>
                </a:solidFill>
                <a:effectLst>
                  <a:outerShdw blurRad="38100" dist="38100" dir="2700000" algn="tl">
                    <a:srgbClr val="000000"/>
                  </a:outerShdw>
                </a:effectLst>
                <a:ea typeface="新細明體" pitchFamily="18" charset="-120"/>
              </a:rPr>
              <a:t>Backwash is positive.</a:t>
            </a:r>
          </a:p>
          <a:p>
            <a:pPr marL="1371600" lvl="2" indent="-457200">
              <a:lnSpc>
                <a:spcPct val="95000"/>
              </a:lnSpc>
              <a:buClr>
                <a:srgbClr val="FFFFFF"/>
              </a:buClr>
              <a:buSzPct val="100000"/>
              <a:buFont typeface="Times New Roman" pitchFamily="18"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b="1">
                <a:solidFill>
                  <a:srgbClr val="FFFFFF"/>
                </a:solidFill>
                <a:effectLst>
                  <a:outerShdw blurRad="38100" dist="38100" dir="2700000" algn="tl">
                    <a:srgbClr val="000000"/>
                  </a:outerShdw>
                </a:effectLst>
                <a:ea typeface="新細明體" pitchFamily="18" charset="-120"/>
              </a:rPr>
              <a:t>The final grade tells students what they have achieved and what they need for a better grade.</a:t>
            </a:r>
          </a:p>
          <a:p>
            <a:pPr marL="1371600" lvl="2" indent="-457200">
              <a:lnSpc>
                <a:spcPct val="95000"/>
              </a:lnSpc>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GB" altLang="zh-TW" b="1">
              <a:solidFill>
                <a:srgbClr val="FFFFFF"/>
              </a:solidFill>
              <a:effectLst>
                <a:outerShdw blurRad="38100" dist="38100" dir="2700000" algn="tl">
                  <a:srgbClr val="000000"/>
                </a:outerShdw>
              </a:effectLst>
              <a:ea typeface="新細明體" pitchFamily="18" charset="-120"/>
            </a:endParaRPr>
          </a:p>
          <a:p>
            <a:pPr marL="1371600" lvl="2" indent="-457200">
              <a:lnSpc>
                <a:spcPct val="95000"/>
              </a:lnSpc>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b="1">
                <a:solidFill>
                  <a:srgbClr val="FFFFFF"/>
                </a:solidFill>
                <a:effectLst>
                  <a:outerShdw blurRad="38100" dist="38100" dir="2700000" algn="tl">
                    <a:srgbClr val="000000"/>
                  </a:outerShdw>
                </a:effectLst>
                <a:ea typeface="新細明體" pitchFamily="18" charset="-120"/>
              </a:rPr>
              <a:t>Against:</a:t>
            </a:r>
          </a:p>
          <a:p>
            <a:pPr marL="1371600" lvl="2" indent="-457200">
              <a:lnSpc>
                <a:spcPct val="95000"/>
              </a:lnSpc>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GB" altLang="zh-TW" b="1">
              <a:solidFill>
                <a:srgbClr val="FFFFFF"/>
              </a:solidFill>
              <a:effectLst>
                <a:outerShdw blurRad="38100" dist="38100" dir="2700000" algn="tl">
                  <a:srgbClr val="000000"/>
                </a:outerShdw>
              </a:effectLst>
              <a:ea typeface="新細明體" pitchFamily="18" charset="-120"/>
            </a:endParaRPr>
          </a:p>
          <a:p>
            <a:pPr marL="1371600" lvl="2" indent="-457200">
              <a:lnSpc>
                <a:spcPct val="95000"/>
              </a:lnSpc>
              <a:buClr>
                <a:srgbClr val="FFFFFF"/>
              </a:buClr>
              <a:buSzPct val="100000"/>
              <a:buFont typeface="Times New Roman" pitchFamily="18"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b="1">
                <a:solidFill>
                  <a:srgbClr val="FFFFFF"/>
                </a:solidFill>
                <a:effectLst>
                  <a:outerShdw blurRad="38100" dist="38100" dir="2700000" algn="tl">
                    <a:srgbClr val="000000"/>
                  </a:outerShdw>
                </a:effectLst>
                <a:ea typeface="新細明體" pitchFamily="18" charset="-120"/>
              </a:rPr>
              <a:t>Requires a different mind set for some teachers.</a:t>
            </a:r>
          </a:p>
          <a:p>
            <a:pPr marL="1371600" lvl="2" indent="-457200">
              <a:lnSpc>
                <a:spcPct val="95000"/>
              </a:lnSpc>
              <a:buClr>
                <a:srgbClr val="FFFFFF"/>
              </a:buClr>
              <a:buSzPct val="100000"/>
              <a:buFont typeface="Times New Roman" pitchFamily="18"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b="1">
                <a:solidFill>
                  <a:srgbClr val="FFFFFF"/>
                </a:solidFill>
                <a:effectLst>
                  <a:outerShdw blurRad="38100" dist="38100" dir="2700000" algn="tl">
                    <a:srgbClr val="000000"/>
                  </a:outerShdw>
                </a:effectLst>
                <a:ea typeface="新細明體" pitchFamily="18" charset="-120"/>
              </a:rPr>
              <a:t>Initially more work in designing ILOs and suitable assessment tasks, but once established is not extra work.</a:t>
            </a:r>
          </a:p>
          <a:p>
            <a:pPr marL="1371600" lvl="2" indent="-457200">
              <a:lnSpc>
                <a:spcPct val="95000"/>
              </a:lnSpc>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GB" altLang="zh-TW" b="1">
              <a:solidFill>
                <a:srgbClr val="FFFFFF"/>
              </a:solidFill>
              <a:effectLst>
                <a:outerShdw blurRad="38100" dist="38100" dir="2700000" algn="tl">
                  <a:srgbClr val="000000"/>
                </a:outerShdw>
              </a:effectLst>
              <a:ea typeface="新細明體" pitchFamily="18" charset="-120"/>
            </a:endParaRP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GB" altLang="zh-TW" b="1">
              <a:solidFill>
                <a:srgbClr val="FFFFFF"/>
              </a:solidFill>
              <a:effectLst>
                <a:outerShdw blurRad="38100" dist="38100" dir="2700000" algn="tl">
                  <a:srgbClr val="000000"/>
                </a:outerShdw>
              </a:effectLst>
              <a:ea typeface="新細明體" pitchFamily="18" charset="-120"/>
            </a:endParaRP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zh-TW" altLang="en-GB" b="1">
              <a:solidFill>
                <a:srgbClr val="FFFFFF"/>
              </a:solidFill>
              <a:effectLst>
                <a:outerShdw blurRad="38100" dist="38100" dir="2700000" algn="tl">
                  <a:srgbClr val="000000"/>
                </a:outerShdw>
              </a:effectLst>
              <a:ea typeface="新細明體" pitchFamily="18" charset="-120"/>
            </a:endParaRP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idx="4294967295"/>
          </p:nvPr>
        </p:nvSpPr>
        <p:spPr>
          <a:xfrm>
            <a:off x="0" y="-265113"/>
            <a:ext cx="9144000" cy="2868613"/>
          </a:xfrm>
          <a:ln/>
        </p:spPr>
        <p:txBody>
          <a:bodyPr lIns="92160" tIns="46080" rIns="92160" bIns="46080"/>
          <a:lstStyle/>
          <a:p>
            <a:pPr algn="l">
              <a:lnSpc>
                <a:spcPct val="93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zh-TW" altLang="en-GB" sz="4000">
                <a:ea typeface="新細明體" pitchFamily="18" charset="-120"/>
              </a:rPr>
              <a:t/>
            </a:r>
            <a:br>
              <a:rPr lang="zh-TW" altLang="en-GB" sz="4000">
                <a:ea typeface="新細明體" pitchFamily="18" charset="-120"/>
              </a:rPr>
            </a:br>
            <a:r>
              <a:rPr lang="zh-TW" altLang="en-GB" sz="4000">
                <a:ea typeface="新細明體" pitchFamily="18" charset="-120"/>
              </a:rPr>
              <a:t>	</a:t>
            </a:r>
            <a:r>
              <a:rPr lang="en-GB" altLang="zh-TW" sz="3600" b="1">
                <a:solidFill>
                  <a:srgbClr val="FF9900"/>
                </a:solidFill>
                <a:latin typeface="Times New Roman" pitchFamily="18" charset="0"/>
                <a:ea typeface="新細明體" pitchFamily="18" charset="-120"/>
              </a:rPr>
              <a:t>Qualitative assessment involves making 		</a:t>
            </a:r>
            <a:r>
              <a:rPr lang="en-GB" altLang="zh-TW" sz="3600" b="1" i="1">
                <a:solidFill>
                  <a:srgbClr val="FF9900"/>
                </a:solidFill>
                <a:latin typeface="Times New Roman" pitchFamily="18" charset="0"/>
                <a:ea typeface="新細明體" pitchFamily="18" charset="-120"/>
              </a:rPr>
              <a:t>judgments against 	criteria </a:t>
            </a:r>
            <a:r>
              <a:rPr lang="en-GB" altLang="zh-TW" sz="3600" b="1">
                <a:solidFill>
                  <a:srgbClr val="FF9900"/>
                </a:solidFill>
                <a:latin typeface="Times New Roman" pitchFamily="18" charset="0"/>
                <a:ea typeface="新細明體" pitchFamily="18" charset="-120"/>
              </a:rPr>
              <a:t>(rubrics), not 		by counting ‘marks</a:t>
            </a:r>
            <a:r>
              <a:rPr lang="en-GB" altLang="zh-TW" sz="3600">
                <a:solidFill>
                  <a:srgbClr val="FF9900"/>
                </a:solidFill>
                <a:ea typeface="新細明體" pitchFamily="18" charset="-120"/>
              </a:rPr>
              <a:t>’</a:t>
            </a:r>
            <a:br>
              <a:rPr lang="en-GB" altLang="zh-TW" sz="3600">
                <a:solidFill>
                  <a:srgbClr val="FF9900"/>
                </a:solidFill>
                <a:ea typeface="新細明體" pitchFamily="18" charset="-120"/>
              </a:rPr>
            </a:br>
            <a:endParaRPr lang="en-GB" altLang="zh-TW" sz="3600">
              <a:solidFill>
                <a:srgbClr val="FF9900"/>
              </a:solidFill>
              <a:ea typeface="新細明體" pitchFamily="18" charset="-120"/>
            </a:endParaRPr>
          </a:p>
        </p:txBody>
      </p:sp>
      <p:sp>
        <p:nvSpPr>
          <p:cNvPr id="27650" name="Rectangle 2"/>
          <p:cNvSpPr>
            <a:spLocks noGrp="1" noChangeArrowheads="1"/>
          </p:cNvSpPr>
          <p:nvPr>
            <p:ph type="body" idx="4294967295"/>
          </p:nvPr>
        </p:nvSpPr>
        <p:spPr>
          <a:xfrm>
            <a:off x="684213" y="2708275"/>
            <a:ext cx="7769225" cy="3824288"/>
          </a:xfrm>
          <a:ln/>
        </p:spPr>
        <p:txBody>
          <a:bodyPr lIns="90000" tIns="46800" rIns="90000" bIns="46800"/>
          <a:lstStyle/>
          <a:p>
            <a:pPr>
              <a:lnSpc>
                <a:spcPct val="95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b="1">
                <a:ea typeface="新細明體" pitchFamily="18" charset="-120"/>
              </a:rPr>
              <a:t>If ILOs are to reflect workplace or ‘real world’ standards it is more appropriate to assess them qualitatively. </a:t>
            </a:r>
          </a:p>
          <a:p>
            <a:pPr>
              <a:lnSpc>
                <a:spcPct val="95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zh-TW" b="1">
              <a:ea typeface="新細明體" pitchFamily="18" charset="-120"/>
            </a:endParaRPr>
          </a:p>
          <a:p>
            <a:pPr>
              <a:lnSpc>
                <a:spcPct val="95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b="1">
                <a:ea typeface="新細明體" pitchFamily="18" charset="-120"/>
              </a:rPr>
              <a:t>‘Real world’ outcomes are not stated in terms of marks obtained. </a:t>
            </a:r>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1"/>
          <p:cNvSpPr txBox="1">
            <a:spLocks noChangeArrowheads="1"/>
          </p:cNvSpPr>
          <p:nvPr/>
        </p:nvSpPr>
        <p:spPr bwMode="auto">
          <a:xfrm>
            <a:off x="0" y="0"/>
            <a:ext cx="9144000" cy="6958013"/>
          </a:xfrm>
          <a:prstGeom prst="rect">
            <a:avLst/>
          </a:prstGeom>
          <a:noFill/>
          <a:ln w="9525">
            <a:noFill/>
            <a:miter lim="800000"/>
            <a:headEnd/>
            <a:tailEnd/>
          </a:ln>
        </p:spPr>
        <p:txBody>
          <a:bodyPr lIns="90000" tIns="46800" rIns="90000" bIns="46800">
            <a:spAutoFit/>
          </a:bodyPr>
          <a:lstStyle/>
          <a:p>
            <a:pPr marL="457200" indent="-457200" algn="ctr">
              <a:lnSpc>
                <a:spcPct val="95000"/>
              </a:lnSpc>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sz="2800" b="1">
                <a:solidFill>
                  <a:srgbClr val="FF9900"/>
                </a:solidFill>
                <a:effectLst>
                  <a:outerShdw blurRad="38100" dist="38100" dir="2700000" algn="tl">
                    <a:srgbClr val="000000"/>
                  </a:outerShdw>
                </a:effectLst>
                <a:ea typeface="新細明體" pitchFamily="18" charset="-120"/>
              </a:rPr>
              <a:t>An example of a holistic way of deriving f</a:t>
            </a:r>
            <a:r>
              <a:rPr lang="en-GB" altLang="zh-TW" sz="1200" b="1">
                <a:solidFill>
                  <a:srgbClr val="FF9900"/>
                </a:solidFill>
                <a:effectLst>
                  <a:outerShdw blurRad="38100" dist="38100" dir="2700000" algn="tl">
                    <a:srgbClr val="000000"/>
                  </a:outerShdw>
                </a:effectLst>
                <a:ea typeface="新細明體" pitchFamily="18" charset="-120"/>
              </a:rPr>
              <a:t>i</a:t>
            </a:r>
            <a:r>
              <a:rPr lang="en-GB" altLang="zh-TW" sz="2800" b="1">
                <a:solidFill>
                  <a:srgbClr val="FF9900"/>
                </a:solidFill>
                <a:effectLst>
                  <a:outerShdw blurRad="38100" dist="38100" dir="2700000" algn="tl">
                    <a:srgbClr val="000000"/>
                  </a:outerShdw>
                </a:effectLst>
                <a:ea typeface="新細明體" pitchFamily="18" charset="-120"/>
              </a:rPr>
              <a:t>nal grade </a:t>
            </a:r>
          </a:p>
          <a:p>
            <a:pPr marL="457200" indent="-457200" algn="ctr">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GB" altLang="zh-TW" sz="1600" b="1" i="1">
              <a:solidFill>
                <a:srgbClr val="FF9900"/>
              </a:solidFill>
              <a:effectLst>
                <a:outerShdw blurRad="38100" dist="38100" dir="2700000" algn="tl">
                  <a:srgbClr val="000000"/>
                </a:outerShdw>
              </a:effectLst>
              <a:ea typeface="新細明體" pitchFamily="18" charset="-120"/>
            </a:endParaRP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b="1" i="1">
                <a:solidFill>
                  <a:srgbClr val="FFFFFF"/>
                </a:solidFill>
                <a:effectLst>
                  <a:outerShdw blurRad="38100" dist="38100" dir="2700000" algn="tl">
                    <a:srgbClr val="000000"/>
                  </a:outerShdw>
                </a:effectLst>
                <a:ea typeface="新細明體" pitchFamily="18" charset="-120"/>
              </a:rPr>
              <a:t>Curriculum and Instruction: A subject in a course for Ed. Psychlsts. </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GB" altLang="zh-TW" sz="1200" b="1" i="1">
              <a:solidFill>
                <a:srgbClr val="FFFFFF"/>
              </a:solidFill>
              <a:effectLst>
                <a:outerShdw blurRad="38100" dist="38100" dir="2700000" algn="tl">
                  <a:srgbClr val="000000"/>
                </a:outerShdw>
              </a:effectLst>
              <a:ea typeface="新細明體" pitchFamily="18" charset="-120"/>
            </a:endParaRP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b="1">
                <a:solidFill>
                  <a:srgbClr val="FFFFFF"/>
                </a:solidFill>
                <a:effectLst>
                  <a:outerShdw blurRad="38100" dist="38100" dir="2700000" algn="tl">
                    <a:srgbClr val="000000"/>
                  </a:outerShdw>
                </a:effectLst>
                <a:ea typeface="新細明體" pitchFamily="18" charset="-120"/>
              </a:rPr>
              <a:t>ILOs:</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GB" altLang="zh-TW" sz="1200" b="1">
              <a:solidFill>
                <a:srgbClr val="FFFFFF"/>
              </a:solidFill>
              <a:effectLst>
                <a:outerShdw blurRad="38100" dist="38100" dir="2700000" algn="tl">
                  <a:srgbClr val="000000"/>
                </a:outerShdw>
              </a:effectLst>
              <a:ea typeface="新細明體" pitchFamily="18" charset="-120"/>
            </a:endParaRP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sz="2000" b="1">
                <a:solidFill>
                  <a:srgbClr val="FFFFFF"/>
                </a:solidFill>
                <a:effectLst>
                  <a:outerShdw blurRad="38100" dist="38100" dir="2700000" algn="tl">
                    <a:srgbClr val="000000"/>
                  </a:outerShdw>
                </a:effectLst>
                <a:ea typeface="新細明體" pitchFamily="18" charset="-120"/>
              </a:rPr>
              <a:t>	1. 	Apply the principles of good teaching and assessment to chosen contexts.</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sz="2000" b="1">
                <a:solidFill>
                  <a:srgbClr val="FFFFFF"/>
                </a:solidFill>
                <a:effectLst>
                  <a:outerShdw blurRad="38100" dist="38100" dir="2700000" algn="tl">
                    <a:srgbClr val="000000"/>
                  </a:outerShdw>
                </a:effectLst>
                <a:ea typeface="新細明體" pitchFamily="18" charset="-120"/>
              </a:rPr>
              <a:t>	2.    	Relate selected aspects of curriculum design and management to the 	educational 	system in Hong Kong.</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sz="2000" b="1">
                <a:solidFill>
                  <a:srgbClr val="FFFFFF"/>
                </a:solidFill>
                <a:effectLst>
                  <a:outerShdw blurRad="38100" dist="38100" dir="2700000" algn="tl">
                    <a:srgbClr val="000000"/>
                  </a:outerShdw>
                </a:effectLst>
                <a:ea typeface="新細明體" pitchFamily="18" charset="-120"/>
              </a:rPr>
              <a:t>	3.    	Apply the content and experiences in this subject to enhance your 	effectiveness as an educational psychologist.</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sz="2000" b="1">
                <a:solidFill>
                  <a:srgbClr val="FFFFFF"/>
                </a:solidFill>
                <a:effectLst>
                  <a:outerShdw blurRad="38100" dist="38100" dir="2700000" algn="tl">
                    <a:srgbClr val="000000"/>
                  </a:outerShdw>
                </a:effectLst>
                <a:ea typeface="新細明體" pitchFamily="18" charset="-120"/>
              </a:rPr>
              <a:t>	4.     Show examples of your reflective decision-making as an educational 	psychologist.</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GB" altLang="zh-TW" sz="2000" b="1">
              <a:solidFill>
                <a:srgbClr val="FFFFFF"/>
              </a:solidFill>
              <a:effectLst>
                <a:outerShdw blurRad="38100" dist="38100" dir="2700000" algn="tl">
                  <a:srgbClr val="000000"/>
                </a:outerShdw>
              </a:effectLst>
              <a:ea typeface="新細明體" pitchFamily="18" charset="-120"/>
            </a:endParaRP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sz="2000" b="1">
                <a:solidFill>
                  <a:srgbClr val="FFFFFF"/>
                </a:solidFill>
                <a:effectLst>
                  <a:outerShdw blurRad="38100" dist="38100" dir="2700000" algn="tl">
                    <a:srgbClr val="000000"/>
                  </a:outerShdw>
                </a:effectLst>
                <a:ea typeface="新細明體" pitchFamily="18" charset="-120"/>
              </a:rPr>
              <a:t>	</a:t>
            </a:r>
            <a:r>
              <a:rPr lang="en-GB" altLang="zh-TW" b="1">
                <a:solidFill>
                  <a:srgbClr val="FFFFFF"/>
                </a:solidFill>
                <a:effectLst>
                  <a:outerShdw blurRad="38100" dist="38100" dir="2700000" algn="tl">
                    <a:srgbClr val="000000"/>
                  </a:outerShdw>
                </a:effectLst>
                <a:ea typeface="新細明體" pitchFamily="18" charset="-120"/>
              </a:rPr>
              <a:t>Final grade:</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GB" altLang="zh-TW" sz="1200" b="1">
              <a:solidFill>
                <a:srgbClr val="FFFFFF"/>
              </a:solidFill>
              <a:effectLst>
                <a:outerShdw blurRad="38100" dist="38100" dir="2700000" algn="tl">
                  <a:srgbClr val="000000"/>
                </a:outerShdw>
              </a:effectLst>
              <a:ea typeface="新細明體" pitchFamily="18" charset="-120"/>
            </a:endParaRP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sz="2000" b="1">
                <a:solidFill>
                  <a:srgbClr val="FFFFFF"/>
                </a:solidFill>
                <a:effectLst>
                  <a:outerShdw blurRad="38100" dist="38100" dir="2700000" algn="tl">
                    <a:srgbClr val="000000"/>
                  </a:outerShdw>
                </a:effectLst>
                <a:ea typeface="新細明體" pitchFamily="18" charset="-120"/>
              </a:rPr>
              <a:t>	A     Awarded if you have clearly met all the ILOs, provide evidence of 	original and creative thinking, perhaps going beyond established practice.</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sz="2000" b="1">
                <a:solidFill>
                  <a:srgbClr val="FFFFFF"/>
                </a:solidFill>
                <a:effectLst>
                  <a:outerShdw blurRad="38100" dist="38100" dir="2700000" algn="tl">
                    <a:srgbClr val="000000"/>
                  </a:outerShdw>
                </a:effectLst>
                <a:ea typeface="新細明體" pitchFamily="18" charset="-120"/>
              </a:rPr>
              <a:t>	B     Awarded when all ILOs have been met very well and effectively.</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sz="2000" b="1">
                <a:solidFill>
                  <a:srgbClr val="FFFFFF"/>
                </a:solidFill>
                <a:effectLst>
                  <a:outerShdw blurRad="38100" dist="38100" dir="2700000" algn="tl">
                    <a:srgbClr val="000000"/>
                  </a:outerShdw>
                </a:effectLst>
                <a:ea typeface="新細明體" pitchFamily="18" charset="-120"/>
              </a:rPr>
              <a:t>	C     Awarded when the ILOs have been addressed satisfactorily, or where the 	evidence is strong in some ILOs, weaker but acceptable in others.</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altLang="zh-TW" sz="2000" b="1">
                <a:solidFill>
                  <a:srgbClr val="FFFFFF"/>
                </a:solidFill>
                <a:effectLst>
                  <a:outerShdw blurRad="38100" dist="38100" dir="2700000" algn="tl">
                    <a:srgbClr val="000000"/>
                  </a:outerShdw>
                </a:effectLst>
                <a:ea typeface="新細明體" pitchFamily="18" charset="-120"/>
              </a:rPr>
              <a:t>	F     Less than C, work plagiarised, not submitted.</a:t>
            </a:r>
          </a:p>
          <a:p>
            <a:pPr marL="457200" indent="-457200">
              <a:buClr>
                <a:srgbClr val="FFFFFF"/>
              </a:buClr>
              <a:buSzPct val="100000"/>
              <a:buFont typeface="Times New Roman"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GB" altLang="zh-TW" sz="2000" b="1">
              <a:solidFill>
                <a:srgbClr val="FFFFFF"/>
              </a:solidFill>
              <a:effectLst>
                <a:outerShdw blurRad="38100" dist="38100" dir="2700000" algn="tl">
                  <a:srgbClr val="000000"/>
                </a:outerShdw>
              </a:effectLst>
              <a:ea typeface="新細明體" pitchFamily="18" charset="-120"/>
            </a:endParaRPr>
          </a:p>
        </p:txBody>
      </p:sp>
      <p:grpSp>
        <p:nvGrpSpPr>
          <p:cNvPr id="29698" name="Group 2"/>
          <p:cNvGrpSpPr>
            <a:grpSpLocks/>
          </p:cNvGrpSpPr>
          <p:nvPr/>
        </p:nvGrpSpPr>
        <p:grpSpPr bwMode="auto">
          <a:xfrm>
            <a:off x="-212725" y="6781800"/>
            <a:ext cx="222250" cy="371475"/>
            <a:chOff x="-134" y="4272"/>
            <a:chExt cx="140" cy="234"/>
          </a:xfrm>
        </p:grpSpPr>
        <p:sp>
          <p:nvSpPr>
            <p:cNvPr id="29699" name="AutoShape 3"/>
            <p:cNvSpPr>
              <a:spLocks noChangeArrowheads="1"/>
            </p:cNvSpPr>
            <p:nvPr/>
          </p:nvSpPr>
          <p:spPr bwMode="auto">
            <a:xfrm>
              <a:off x="-134" y="4272"/>
              <a:ext cx="141" cy="235"/>
            </a:xfrm>
            <a:prstGeom prst="roundRect">
              <a:avLst>
                <a:gd name="adj" fmla="val 713"/>
              </a:avLst>
            </a:prstGeom>
            <a:noFill/>
            <a:ln w="9525">
              <a:noFill/>
              <a:round/>
              <a:headEnd/>
              <a:tailEnd/>
            </a:ln>
          </p:spPr>
          <p:txBody>
            <a:bodyPr wrap="none" anchor="ctr"/>
            <a:lstStyle/>
            <a:p>
              <a:endParaRPr lang="zh-TW" altLang="en-US"/>
            </a:p>
          </p:txBody>
        </p:sp>
        <p:grpSp>
          <p:nvGrpSpPr>
            <p:cNvPr id="29700" name="Group 4"/>
            <p:cNvGrpSpPr>
              <a:grpSpLocks/>
            </p:cNvGrpSpPr>
            <p:nvPr/>
          </p:nvGrpSpPr>
          <p:grpSpPr bwMode="auto">
            <a:xfrm>
              <a:off x="-134" y="4272"/>
              <a:ext cx="126" cy="220"/>
              <a:chOff x="-134" y="4272"/>
              <a:chExt cx="126" cy="220"/>
            </a:xfrm>
          </p:grpSpPr>
          <p:sp>
            <p:nvSpPr>
              <p:cNvPr id="29701" name="AutoShape 5"/>
              <p:cNvSpPr>
                <a:spLocks noChangeArrowheads="1"/>
              </p:cNvSpPr>
              <p:nvPr/>
            </p:nvSpPr>
            <p:spPr bwMode="auto">
              <a:xfrm>
                <a:off x="-134" y="4272"/>
                <a:ext cx="127" cy="221"/>
              </a:xfrm>
              <a:prstGeom prst="roundRect">
                <a:avLst>
                  <a:gd name="adj" fmla="val 792"/>
                </a:avLst>
              </a:prstGeom>
              <a:noFill/>
              <a:ln w="9525">
                <a:noFill/>
                <a:round/>
                <a:headEnd/>
                <a:tailEnd/>
              </a:ln>
            </p:spPr>
            <p:txBody>
              <a:bodyPr wrap="none" anchor="ctr"/>
              <a:lstStyle/>
              <a:p>
                <a:endParaRPr lang="zh-TW" altLang="en-US"/>
              </a:p>
            </p:txBody>
          </p:sp>
          <p:grpSp>
            <p:nvGrpSpPr>
              <p:cNvPr id="29702" name="Group 6"/>
              <p:cNvGrpSpPr>
                <a:grpSpLocks/>
              </p:cNvGrpSpPr>
              <p:nvPr/>
            </p:nvGrpSpPr>
            <p:grpSpPr bwMode="auto">
              <a:xfrm>
                <a:off x="-134" y="4272"/>
                <a:ext cx="115" cy="207"/>
                <a:chOff x="-134" y="4272"/>
                <a:chExt cx="115" cy="207"/>
              </a:xfrm>
            </p:grpSpPr>
            <p:sp>
              <p:nvSpPr>
                <p:cNvPr id="29703" name="AutoShape 7"/>
                <p:cNvSpPr>
                  <a:spLocks noChangeArrowheads="1"/>
                </p:cNvSpPr>
                <p:nvPr/>
              </p:nvSpPr>
              <p:spPr bwMode="auto">
                <a:xfrm>
                  <a:off x="-134" y="4272"/>
                  <a:ext cx="116" cy="208"/>
                </a:xfrm>
                <a:prstGeom prst="roundRect">
                  <a:avLst>
                    <a:gd name="adj" fmla="val 861"/>
                  </a:avLst>
                </a:prstGeom>
                <a:noFill/>
                <a:ln w="9525">
                  <a:noFill/>
                  <a:round/>
                  <a:headEnd/>
                  <a:tailEnd/>
                </a:ln>
              </p:spPr>
              <p:txBody>
                <a:bodyPr wrap="none" anchor="ctr"/>
                <a:lstStyle/>
                <a:p>
                  <a:endParaRPr lang="zh-TW" altLang="en-US"/>
                </a:p>
              </p:txBody>
            </p:sp>
            <p:grpSp>
              <p:nvGrpSpPr>
                <p:cNvPr id="29704" name="Group 8"/>
                <p:cNvGrpSpPr>
                  <a:grpSpLocks/>
                </p:cNvGrpSpPr>
                <p:nvPr/>
              </p:nvGrpSpPr>
              <p:grpSpPr bwMode="auto">
                <a:xfrm>
                  <a:off x="-134" y="4272"/>
                  <a:ext cx="106" cy="198"/>
                  <a:chOff x="-134" y="4272"/>
                  <a:chExt cx="106" cy="198"/>
                </a:xfrm>
              </p:grpSpPr>
              <p:sp>
                <p:nvSpPr>
                  <p:cNvPr id="29705" name="AutoShape 9"/>
                  <p:cNvSpPr>
                    <a:spLocks noChangeArrowheads="1"/>
                  </p:cNvSpPr>
                  <p:nvPr/>
                </p:nvSpPr>
                <p:spPr bwMode="auto">
                  <a:xfrm>
                    <a:off x="-134" y="4272"/>
                    <a:ext cx="107" cy="199"/>
                  </a:xfrm>
                  <a:prstGeom prst="roundRect">
                    <a:avLst>
                      <a:gd name="adj" fmla="val 940"/>
                    </a:avLst>
                  </a:prstGeom>
                  <a:noFill/>
                  <a:ln w="9525">
                    <a:noFill/>
                    <a:round/>
                    <a:headEnd/>
                    <a:tailEnd/>
                  </a:ln>
                </p:spPr>
                <p:txBody>
                  <a:bodyPr wrap="none" anchor="ctr"/>
                  <a:lstStyle/>
                  <a:p>
                    <a:endParaRPr lang="zh-TW" altLang="en-US"/>
                  </a:p>
                </p:txBody>
              </p:sp>
              <p:grpSp>
                <p:nvGrpSpPr>
                  <p:cNvPr id="29706" name="Group 10"/>
                  <p:cNvGrpSpPr>
                    <a:grpSpLocks/>
                  </p:cNvGrpSpPr>
                  <p:nvPr/>
                </p:nvGrpSpPr>
                <p:grpSpPr bwMode="auto">
                  <a:xfrm>
                    <a:off x="-134" y="4272"/>
                    <a:ext cx="98" cy="187"/>
                    <a:chOff x="-134" y="4272"/>
                    <a:chExt cx="98" cy="187"/>
                  </a:xfrm>
                </p:grpSpPr>
                <p:sp>
                  <p:nvSpPr>
                    <p:cNvPr id="29707" name="AutoShape 11"/>
                    <p:cNvSpPr>
                      <a:spLocks noChangeArrowheads="1"/>
                    </p:cNvSpPr>
                    <p:nvPr/>
                  </p:nvSpPr>
                  <p:spPr bwMode="auto">
                    <a:xfrm>
                      <a:off x="-134" y="4272"/>
                      <a:ext cx="99" cy="188"/>
                    </a:xfrm>
                    <a:prstGeom prst="roundRect">
                      <a:avLst>
                        <a:gd name="adj" fmla="val 1019"/>
                      </a:avLst>
                    </a:prstGeom>
                    <a:noFill/>
                    <a:ln w="9525">
                      <a:noFill/>
                      <a:round/>
                      <a:headEnd/>
                      <a:tailEnd/>
                    </a:ln>
                  </p:spPr>
                  <p:txBody>
                    <a:bodyPr wrap="none" anchor="ctr"/>
                    <a:lstStyle/>
                    <a:p>
                      <a:endParaRPr lang="zh-TW" altLang="en-US"/>
                    </a:p>
                  </p:txBody>
                </p:sp>
                <p:grpSp>
                  <p:nvGrpSpPr>
                    <p:cNvPr id="29708" name="Group 12"/>
                    <p:cNvGrpSpPr>
                      <a:grpSpLocks/>
                    </p:cNvGrpSpPr>
                    <p:nvPr/>
                  </p:nvGrpSpPr>
                  <p:grpSpPr bwMode="auto">
                    <a:xfrm>
                      <a:off x="-134" y="4272"/>
                      <a:ext cx="91" cy="180"/>
                      <a:chOff x="-134" y="4272"/>
                      <a:chExt cx="91" cy="180"/>
                    </a:xfrm>
                  </p:grpSpPr>
                  <p:sp>
                    <p:nvSpPr>
                      <p:cNvPr id="29709" name="AutoShape 13"/>
                      <p:cNvSpPr>
                        <a:spLocks noChangeArrowheads="1"/>
                      </p:cNvSpPr>
                      <p:nvPr/>
                    </p:nvSpPr>
                    <p:spPr bwMode="auto">
                      <a:xfrm>
                        <a:off x="-134" y="4272"/>
                        <a:ext cx="92" cy="181"/>
                      </a:xfrm>
                      <a:prstGeom prst="roundRect">
                        <a:avLst>
                          <a:gd name="adj" fmla="val 1083"/>
                        </a:avLst>
                      </a:prstGeom>
                      <a:noFill/>
                      <a:ln w="9525">
                        <a:noFill/>
                        <a:round/>
                        <a:headEnd/>
                        <a:tailEnd/>
                      </a:ln>
                    </p:spPr>
                    <p:txBody>
                      <a:bodyPr wrap="none" anchor="ctr"/>
                      <a:lstStyle/>
                      <a:p>
                        <a:endParaRPr lang="zh-TW" altLang="en-US"/>
                      </a:p>
                    </p:txBody>
                  </p:sp>
                  <p:grpSp>
                    <p:nvGrpSpPr>
                      <p:cNvPr id="29710" name="Group 14"/>
                      <p:cNvGrpSpPr>
                        <a:grpSpLocks/>
                      </p:cNvGrpSpPr>
                      <p:nvPr/>
                    </p:nvGrpSpPr>
                    <p:grpSpPr bwMode="auto">
                      <a:xfrm>
                        <a:off x="-134" y="4272"/>
                        <a:ext cx="80" cy="172"/>
                        <a:chOff x="-134" y="4272"/>
                        <a:chExt cx="80" cy="172"/>
                      </a:xfrm>
                    </p:grpSpPr>
                    <p:sp>
                      <p:nvSpPr>
                        <p:cNvPr id="29711" name="AutoShape 15"/>
                        <p:cNvSpPr>
                          <a:spLocks noChangeArrowheads="1"/>
                        </p:cNvSpPr>
                        <p:nvPr/>
                      </p:nvSpPr>
                      <p:spPr bwMode="auto">
                        <a:xfrm>
                          <a:off x="-134" y="4272"/>
                          <a:ext cx="81" cy="173"/>
                        </a:xfrm>
                        <a:prstGeom prst="roundRect">
                          <a:avLst>
                            <a:gd name="adj" fmla="val 1250"/>
                          </a:avLst>
                        </a:prstGeom>
                        <a:noFill/>
                        <a:ln w="9525">
                          <a:noFill/>
                          <a:round/>
                          <a:headEnd/>
                          <a:tailEnd/>
                        </a:ln>
                      </p:spPr>
                      <p:txBody>
                        <a:bodyPr wrap="none" anchor="ctr"/>
                        <a:lstStyle/>
                        <a:p>
                          <a:endParaRPr lang="zh-TW" altLang="en-US"/>
                        </a:p>
                      </p:txBody>
                    </p:sp>
                    <p:grpSp>
                      <p:nvGrpSpPr>
                        <p:cNvPr id="29712" name="Group 16"/>
                        <p:cNvGrpSpPr>
                          <a:grpSpLocks/>
                        </p:cNvGrpSpPr>
                        <p:nvPr/>
                      </p:nvGrpSpPr>
                      <p:grpSpPr bwMode="auto">
                        <a:xfrm>
                          <a:off x="-134" y="4272"/>
                          <a:ext cx="77" cy="164"/>
                          <a:chOff x="-134" y="4272"/>
                          <a:chExt cx="77" cy="164"/>
                        </a:xfrm>
                      </p:grpSpPr>
                      <p:sp>
                        <p:nvSpPr>
                          <p:cNvPr id="29713" name="AutoShape 17"/>
                          <p:cNvSpPr>
                            <a:spLocks noChangeArrowheads="1"/>
                          </p:cNvSpPr>
                          <p:nvPr/>
                        </p:nvSpPr>
                        <p:spPr bwMode="auto">
                          <a:xfrm>
                            <a:off x="-134" y="4272"/>
                            <a:ext cx="78" cy="165"/>
                          </a:xfrm>
                          <a:prstGeom prst="roundRect">
                            <a:avLst>
                              <a:gd name="adj" fmla="val 1278"/>
                            </a:avLst>
                          </a:prstGeom>
                          <a:noFill/>
                          <a:ln w="9525">
                            <a:noFill/>
                            <a:round/>
                            <a:headEnd/>
                            <a:tailEnd/>
                          </a:ln>
                        </p:spPr>
                        <p:txBody>
                          <a:bodyPr wrap="none" anchor="ctr"/>
                          <a:lstStyle/>
                          <a:p>
                            <a:endParaRPr lang="zh-TW" altLang="en-US"/>
                          </a:p>
                        </p:txBody>
                      </p:sp>
                      <p:grpSp>
                        <p:nvGrpSpPr>
                          <p:cNvPr id="29714" name="Group 18"/>
                          <p:cNvGrpSpPr>
                            <a:grpSpLocks/>
                          </p:cNvGrpSpPr>
                          <p:nvPr/>
                        </p:nvGrpSpPr>
                        <p:grpSpPr bwMode="auto">
                          <a:xfrm>
                            <a:off x="-134" y="4272"/>
                            <a:ext cx="70" cy="158"/>
                            <a:chOff x="-134" y="4272"/>
                            <a:chExt cx="70" cy="158"/>
                          </a:xfrm>
                        </p:grpSpPr>
                        <p:sp>
                          <p:nvSpPr>
                            <p:cNvPr id="29715" name="AutoShape 19"/>
                            <p:cNvSpPr>
                              <a:spLocks noChangeArrowheads="1"/>
                            </p:cNvSpPr>
                            <p:nvPr/>
                          </p:nvSpPr>
                          <p:spPr bwMode="auto">
                            <a:xfrm>
                              <a:off x="-134" y="4272"/>
                              <a:ext cx="71" cy="159"/>
                            </a:xfrm>
                            <a:prstGeom prst="roundRect">
                              <a:avLst>
                                <a:gd name="adj" fmla="val 1426"/>
                              </a:avLst>
                            </a:prstGeom>
                            <a:noFill/>
                            <a:ln w="9525">
                              <a:noFill/>
                              <a:round/>
                              <a:headEnd/>
                              <a:tailEnd/>
                            </a:ln>
                          </p:spPr>
                          <p:txBody>
                            <a:bodyPr wrap="none" anchor="ctr"/>
                            <a:lstStyle/>
                            <a:p>
                              <a:endParaRPr lang="zh-TW" altLang="en-US"/>
                            </a:p>
                          </p:txBody>
                        </p:sp>
                        <p:grpSp>
                          <p:nvGrpSpPr>
                            <p:cNvPr id="29716" name="Group 20"/>
                            <p:cNvGrpSpPr>
                              <a:grpSpLocks/>
                            </p:cNvGrpSpPr>
                            <p:nvPr/>
                          </p:nvGrpSpPr>
                          <p:grpSpPr bwMode="auto">
                            <a:xfrm>
                              <a:off x="-134" y="4272"/>
                              <a:ext cx="66" cy="153"/>
                              <a:chOff x="-134" y="4272"/>
                              <a:chExt cx="66" cy="153"/>
                            </a:xfrm>
                          </p:grpSpPr>
                          <p:sp>
                            <p:nvSpPr>
                              <p:cNvPr id="29717" name="AutoShape 21"/>
                              <p:cNvSpPr>
                                <a:spLocks noChangeArrowheads="1"/>
                              </p:cNvSpPr>
                              <p:nvPr/>
                            </p:nvSpPr>
                            <p:spPr bwMode="auto">
                              <a:xfrm>
                                <a:off x="-134" y="4272"/>
                                <a:ext cx="67" cy="154"/>
                              </a:xfrm>
                              <a:prstGeom prst="roundRect">
                                <a:avLst>
                                  <a:gd name="adj" fmla="val 1514"/>
                                </a:avLst>
                              </a:prstGeom>
                              <a:noFill/>
                              <a:ln w="9525">
                                <a:noFill/>
                                <a:round/>
                                <a:headEnd/>
                                <a:tailEnd/>
                              </a:ln>
                            </p:spPr>
                            <p:txBody>
                              <a:bodyPr wrap="none" anchor="ctr"/>
                              <a:lstStyle/>
                              <a:p>
                                <a:endParaRPr lang="zh-TW" altLang="en-US"/>
                              </a:p>
                            </p:txBody>
                          </p:sp>
                          <p:grpSp>
                            <p:nvGrpSpPr>
                              <p:cNvPr id="29718" name="Group 22"/>
                              <p:cNvGrpSpPr>
                                <a:grpSpLocks/>
                              </p:cNvGrpSpPr>
                              <p:nvPr/>
                            </p:nvGrpSpPr>
                            <p:grpSpPr bwMode="auto">
                              <a:xfrm>
                                <a:off x="-134" y="4272"/>
                                <a:ext cx="62" cy="148"/>
                                <a:chOff x="-134" y="4272"/>
                                <a:chExt cx="62" cy="148"/>
                              </a:xfrm>
                            </p:grpSpPr>
                            <p:sp>
                              <p:nvSpPr>
                                <p:cNvPr id="29719" name="AutoShape 23"/>
                                <p:cNvSpPr>
                                  <a:spLocks noChangeArrowheads="1"/>
                                </p:cNvSpPr>
                                <p:nvPr/>
                              </p:nvSpPr>
                              <p:spPr bwMode="auto">
                                <a:xfrm>
                                  <a:off x="-134" y="4272"/>
                                  <a:ext cx="63" cy="149"/>
                                </a:xfrm>
                                <a:prstGeom prst="roundRect">
                                  <a:avLst>
                                    <a:gd name="adj" fmla="val 1611"/>
                                  </a:avLst>
                                </a:prstGeom>
                                <a:noFill/>
                                <a:ln w="9525">
                                  <a:noFill/>
                                  <a:round/>
                                  <a:headEnd/>
                                  <a:tailEnd/>
                                </a:ln>
                              </p:spPr>
                              <p:txBody>
                                <a:bodyPr wrap="none" anchor="ctr"/>
                                <a:lstStyle/>
                                <a:p>
                                  <a:endParaRPr lang="zh-TW" altLang="en-US"/>
                                </a:p>
                              </p:txBody>
                            </p:sp>
                            <p:grpSp>
                              <p:nvGrpSpPr>
                                <p:cNvPr id="29720" name="Group 24"/>
                                <p:cNvGrpSpPr>
                                  <a:grpSpLocks/>
                                </p:cNvGrpSpPr>
                                <p:nvPr/>
                              </p:nvGrpSpPr>
                              <p:grpSpPr bwMode="auto">
                                <a:xfrm>
                                  <a:off x="-134" y="4272"/>
                                  <a:ext cx="56" cy="145"/>
                                  <a:chOff x="-134" y="4272"/>
                                  <a:chExt cx="56" cy="145"/>
                                </a:xfrm>
                              </p:grpSpPr>
                              <p:sp>
                                <p:nvSpPr>
                                  <p:cNvPr id="29721" name="AutoShape 25"/>
                                  <p:cNvSpPr>
                                    <a:spLocks noChangeArrowheads="1"/>
                                  </p:cNvSpPr>
                                  <p:nvPr/>
                                </p:nvSpPr>
                                <p:spPr bwMode="auto">
                                  <a:xfrm>
                                    <a:off x="-134" y="4272"/>
                                    <a:ext cx="57" cy="146"/>
                                  </a:xfrm>
                                  <a:prstGeom prst="roundRect">
                                    <a:avLst>
                                      <a:gd name="adj" fmla="val 1782"/>
                                    </a:avLst>
                                  </a:prstGeom>
                                  <a:noFill/>
                                  <a:ln w="9525">
                                    <a:noFill/>
                                    <a:round/>
                                    <a:headEnd/>
                                    <a:tailEnd/>
                                  </a:ln>
                                </p:spPr>
                                <p:txBody>
                                  <a:bodyPr wrap="none" anchor="ctr"/>
                                  <a:lstStyle/>
                                  <a:p>
                                    <a:endParaRPr lang="zh-TW" altLang="en-US"/>
                                  </a:p>
                                </p:txBody>
                              </p:sp>
                              <p:grpSp>
                                <p:nvGrpSpPr>
                                  <p:cNvPr id="29722" name="Group 26"/>
                                  <p:cNvGrpSpPr>
                                    <a:grpSpLocks/>
                                  </p:cNvGrpSpPr>
                                  <p:nvPr/>
                                </p:nvGrpSpPr>
                                <p:grpSpPr bwMode="auto">
                                  <a:xfrm>
                                    <a:off x="-134" y="4272"/>
                                    <a:ext cx="55" cy="143"/>
                                    <a:chOff x="-134" y="4272"/>
                                    <a:chExt cx="55" cy="143"/>
                                  </a:xfrm>
                                </p:grpSpPr>
                                <p:sp>
                                  <p:nvSpPr>
                                    <p:cNvPr id="29723" name="AutoShape 27"/>
                                    <p:cNvSpPr>
                                      <a:spLocks noChangeArrowheads="1"/>
                                    </p:cNvSpPr>
                                    <p:nvPr/>
                                  </p:nvSpPr>
                                  <p:spPr bwMode="auto">
                                    <a:xfrm>
                                      <a:off x="-134" y="4272"/>
                                      <a:ext cx="56" cy="144"/>
                                    </a:xfrm>
                                    <a:prstGeom prst="roundRect">
                                      <a:avLst>
                                        <a:gd name="adj" fmla="val 1782"/>
                                      </a:avLst>
                                    </a:prstGeom>
                                    <a:noFill/>
                                    <a:ln w="9525">
                                      <a:noFill/>
                                      <a:round/>
                                      <a:headEnd/>
                                      <a:tailEnd/>
                                    </a:ln>
                                  </p:spPr>
                                  <p:txBody>
                                    <a:bodyPr wrap="none" anchor="ctr"/>
                                    <a:lstStyle/>
                                    <a:p>
                                      <a:endParaRPr lang="zh-TW" altLang="en-US"/>
                                    </a:p>
                                  </p:txBody>
                                </p:sp>
                                <p:grpSp>
                                  <p:nvGrpSpPr>
                                    <p:cNvPr id="29724" name="Group 28"/>
                                    <p:cNvGrpSpPr>
                                      <a:grpSpLocks/>
                                    </p:cNvGrpSpPr>
                                    <p:nvPr/>
                                  </p:nvGrpSpPr>
                                  <p:grpSpPr bwMode="auto">
                                    <a:xfrm>
                                      <a:off x="-134" y="4272"/>
                                      <a:ext cx="53" cy="142"/>
                                      <a:chOff x="-134" y="4272"/>
                                      <a:chExt cx="53" cy="142"/>
                                    </a:xfrm>
                                  </p:grpSpPr>
                                  <p:sp>
                                    <p:nvSpPr>
                                      <p:cNvPr id="29725" name="AutoShape 29"/>
                                      <p:cNvSpPr>
                                        <a:spLocks noChangeArrowheads="1"/>
                                      </p:cNvSpPr>
                                      <p:nvPr/>
                                    </p:nvSpPr>
                                    <p:spPr bwMode="auto">
                                      <a:xfrm>
                                        <a:off x="-134" y="4272"/>
                                        <a:ext cx="54" cy="143"/>
                                      </a:xfrm>
                                      <a:prstGeom prst="roundRect">
                                        <a:avLst>
                                          <a:gd name="adj" fmla="val 1852"/>
                                        </a:avLst>
                                      </a:prstGeom>
                                      <a:noFill/>
                                      <a:ln w="9525">
                                        <a:noFill/>
                                        <a:round/>
                                        <a:headEnd/>
                                        <a:tailEnd/>
                                      </a:ln>
                                    </p:spPr>
                                    <p:txBody>
                                      <a:bodyPr wrap="none" anchor="ctr"/>
                                      <a:lstStyle/>
                                      <a:p>
                                        <a:endParaRPr lang="zh-TW" altLang="en-US"/>
                                      </a:p>
                                    </p:txBody>
                                  </p:sp>
                                  <p:grpSp>
                                    <p:nvGrpSpPr>
                                      <p:cNvPr id="29726" name="Group 30"/>
                                      <p:cNvGrpSpPr>
                                        <a:grpSpLocks/>
                                      </p:cNvGrpSpPr>
                                      <p:nvPr/>
                                    </p:nvGrpSpPr>
                                    <p:grpSpPr bwMode="auto">
                                      <a:xfrm>
                                        <a:off x="-134" y="4272"/>
                                        <a:ext cx="52" cy="140"/>
                                        <a:chOff x="-134" y="4272"/>
                                        <a:chExt cx="52" cy="140"/>
                                      </a:xfrm>
                                    </p:grpSpPr>
                                    <p:sp>
                                      <p:nvSpPr>
                                        <p:cNvPr id="29727" name="AutoShape 31"/>
                                        <p:cNvSpPr>
                                          <a:spLocks noChangeArrowheads="1"/>
                                        </p:cNvSpPr>
                                        <p:nvPr/>
                                      </p:nvSpPr>
                                      <p:spPr bwMode="auto">
                                        <a:xfrm>
                                          <a:off x="-134" y="4272"/>
                                          <a:ext cx="53" cy="141"/>
                                        </a:xfrm>
                                        <a:prstGeom prst="roundRect">
                                          <a:avLst>
                                            <a:gd name="adj" fmla="val 1921"/>
                                          </a:avLst>
                                        </a:prstGeom>
                                        <a:noFill/>
                                        <a:ln w="9525">
                                          <a:noFill/>
                                          <a:round/>
                                          <a:headEnd/>
                                          <a:tailEnd/>
                                        </a:ln>
                                      </p:spPr>
                                      <p:txBody>
                                        <a:bodyPr wrap="none" anchor="ctr"/>
                                        <a:lstStyle/>
                                        <a:p>
                                          <a:endParaRPr lang="zh-TW" altLang="en-US"/>
                                        </a:p>
                                      </p:txBody>
                                    </p:sp>
                                    <p:grpSp>
                                      <p:nvGrpSpPr>
                                        <p:cNvPr id="29728" name="Group 32"/>
                                        <p:cNvGrpSpPr>
                                          <a:grpSpLocks/>
                                        </p:cNvGrpSpPr>
                                        <p:nvPr/>
                                      </p:nvGrpSpPr>
                                      <p:grpSpPr bwMode="auto">
                                        <a:xfrm>
                                          <a:off x="-134" y="4272"/>
                                          <a:ext cx="50" cy="139"/>
                                          <a:chOff x="-134" y="4272"/>
                                          <a:chExt cx="50" cy="139"/>
                                        </a:xfrm>
                                      </p:grpSpPr>
                                      <p:sp>
                                        <p:nvSpPr>
                                          <p:cNvPr id="29729" name="AutoShape 33"/>
                                          <p:cNvSpPr>
                                            <a:spLocks noChangeArrowheads="1"/>
                                          </p:cNvSpPr>
                                          <p:nvPr/>
                                        </p:nvSpPr>
                                        <p:spPr bwMode="auto">
                                          <a:xfrm>
                                            <a:off x="-134" y="4272"/>
                                            <a:ext cx="51" cy="140"/>
                                          </a:xfrm>
                                          <a:prstGeom prst="roundRect">
                                            <a:avLst>
                                              <a:gd name="adj" fmla="val 2000"/>
                                            </a:avLst>
                                          </a:prstGeom>
                                          <a:noFill/>
                                          <a:ln w="9525">
                                            <a:noFill/>
                                            <a:round/>
                                            <a:headEnd/>
                                            <a:tailEnd/>
                                          </a:ln>
                                        </p:spPr>
                                        <p:txBody>
                                          <a:bodyPr wrap="none" anchor="ctr"/>
                                          <a:lstStyle/>
                                          <a:p>
                                            <a:endParaRPr lang="zh-TW" altLang="en-US"/>
                                          </a:p>
                                        </p:txBody>
                                      </p:sp>
                                      <p:sp>
                                        <p:nvSpPr>
                                          <p:cNvPr id="29730" name="AutoShape 34"/>
                                          <p:cNvSpPr>
                                            <a:spLocks noChangeArrowheads="1"/>
                                          </p:cNvSpPr>
                                          <p:nvPr/>
                                        </p:nvSpPr>
                                        <p:spPr bwMode="auto">
                                          <a:xfrm>
                                            <a:off x="-134" y="4272"/>
                                            <a:ext cx="51" cy="140"/>
                                          </a:xfrm>
                                          <a:prstGeom prst="roundRect">
                                            <a:avLst>
                                              <a:gd name="adj" fmla="val 2000"/>
                                            </a:avLst>
                                          </a:prstGeom>
                                          <a:noFill/>
                                          <a:ln w="9525">
                                            <a:noFill/>
                                            <a:round/>
                                            <a:headEnd/>
                                            <a:tailEnd/>
                                          </a:ln>
                                        </p:spPr>
                                        <p:txBody>
                                          <a:bodyPr wrap="none" lIns="90000" tIns="46800" rIns="90000" bIns="46800">
                                            <a:spAutoFit/>
                                          </a:bodyPr>
                                          <a:lstStyle/>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zh-TW" altLang="en-GB" sz="2000">
                                                <a:solidFill>
                                                  <a:srgbClr val="FFFFFF"/>
                                                </a:solidFill>
                                                <a:ea typeface="新細明體" pitchFamily="18" charset="-120"/>
                                              </a:rPr>
                                              <a:t> </a:t>
                                            </a:r>
                                          </a:p>
                                        </p:txBody>
                                      </p:sp>
                                    </p:grpSp>
                                  </p:grpSp>
                                </p:grpSp>
                              </p:grpSp>
                            </p:grpSp>
                          </p:grpSp>
                        </p:grpSp>
                      </p:grpSp>
                    </p:grpSp>
                  </p:grpSp>
                </p:grpSp>
              </p:grpSp>
            </p:grpSp>
          </p:grpSp>
        </p:grpSp>
      </p:gr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Grp="1" noChangeArrowheads="1"/>
          </p:cNvSpPr>
          <p:nvPr>
            <p:ph type="body" idx="4294967295"/>
          </p:nvPr>
        </p:nvSpPr>
        <p:spPr>
          <a:xfrm>
            <a:off x="0" y="0"/>
            <a:ext cx="8893175" cy="7532688"/>
          </a:xfrm>
          <a:ln/>
        </p:spPr>
        <p:txBody>
          <a:bodyPr lIns="90000" tIns="46800" rIns="90000" bIns="46800"/>
          <a:lstStyle/>
          <a:p>
            <a:pPr marL="603250" indent="-603250" algn="ctr">
              <a:buFont typeface="Wingdings" pitchFamily="2" charset="2"/>
              <a:buNone/>
              <a:tabLst>
                <a:tab pos="722313" algn="l"/>
                <a:tab pos="1179513" algn="l"/>
                <a:tab pos="1636713" algn="l"/>
                <a:tab pos="2093913" algn="l"/>
                <a:tab pos="2551113" algn="l"/>
                <a:tab pos="3008313" algn="l"/>
                <a:tab pos="3465513" algn="l"/>
                <a:tab pos="3922713" algn="l"/>
                <a:tab pos="4379913" algn="l"/>
                <a:tab pos="4837113" algn="l"/>
                <a:tab pos="5294313" algn="l"/>
                <a:tab pos="5751513" algn="l"/>
                <a:tab pos="6208713" algn="l"/>
                <a:tab pos="6665913" algn="l"/>
                <a:tab pos="7123113" algn="l"/>
                <a:tab pos="7580313" algn="l"/>
                <a:tab pos="8037513" algn="l"/>
                <a:tab pos="8494713" algn="l"/>
                <a:tab pos="8951913" algn="l"/>
                <a:tab pos="9409113" algn="l"/>
              </a:tabLst>
            </a:pPr>
            <a:r>
              <a:rPr lang="en-GB" altLang="zh-TW" b="1">
                <a:solidFill>
                  <a:srgbClr val="FF9900"/>
                </a:solidFill>
                <a:ea typeface="新細明體" pitchFamily="18" charset="-120"/>
              </a:rPr>
              <a:t>Assessment: Curriculum and Instruction</a:t>
            </a:r>
          </a:p>
          <a:p>
            <a:pPr marL="603250" indent="-603250">
              <a:buFont typeface="Wingdings" pitchFamily="2" charset="2"/>
              <a:buNone/>
              <a:tabLst>
                <a:tab pos="722313" algn="l"/>
                <a:tab pos="1179513" algn="l"/>
                <a:tab pos="1636713" algn="l"/>
                <a:tab pos="2093913" algn="l"/>
                <a:tab pos="2551113" algn="l"/>
                <a:tab pos="3008313" algn="l"/>
                <a:tab pos="3465513" algn="l"/>
                <a:tab pos="3922713" algn="l"/>
                <a:tab pos="4379913" algn="l"/>
                <a:tab pos="4837113" algn="l"/>
                <a:tab pos="5294313" algn="l"/>
                <a:tab pos="5751513" algn="l"/>
                <a:tab pos="6208713" algn="l"/>
                <a:tab pos="6665913" algn="l"/>
                <a:tab pos="7123113" algn="l"/>
                <a:tab pos="7580313" algn="l"/>
                <a:tab pos="8037513" algn="l"/>
                <a:tab pos="8494713" algn="l"/>
                <a:tab pos="8951913" algn="l"/>
                <a:tab pos="9409113" algn="l"/>
              </a:tabLst>
            </a:pPr>
            <a:r>
              <a:rPr lang="en-GB" altLang="zh-TW" sz="2400" b="1">
                <a:ea typeface="新細明體" pitchFamily="18" charset="-120"/>
              </a:rPr>
              <a:t>Show evidence that you have learned according to the criteria in the ILOs. </a:t>
            </a:r>
          </a:p>
          <a:p>
            <a:pPr marL="603250" indent="-603250">
              <a:buFont typeface="Wingdings" pitchFamily="2" charset="2"/>
              <a:buNone/>
              <a:tabLst>
                <a:tab pos="722313" algn="l"/>
                <a:tab pos="1179513" algn="l"/>
                <a:tab pos="1636713" algn="l"/>
                <a:tab pos="2093913" algn="l"/>
                <a:tab pos="2551113" algn="l"/>
                <a:tab pos="3008313" algn="l"/>
                <a:tab pos="3465513" algn="l"/>
                <a:tab pos="3922713" algn="l"/>
                <a:tab pos="4379913" algn="l"/>
                <a:tab pos="4837113" algn="l"/>
                <a:tab pos="5294313" algn="l"/>
                <a:tab pos="5751513" algn="l"/>
                <a:tab pos="6208713" algn="l"/>
                <a:tab pos="6665913" algn="l"/>
                <a:tab pos="7123113" algn="l"/>
                <a:tab pos="7580313" algn="l"/>
                <a:tab pos="8037513" algn="l"/>
                <a:tab pos="8494713" algn="l"/>
                <a:tab pos="8951913" algn="l"/>
                <a:tab pos="9409113" algn="l"/>
              </a:tabLst>
            </a:pPr>
            <a:r>
              <a:rPr lang="en-GB" altLang="zh-TW" sz="2400" b="1">
                <a:ea typeface="新細明體" pitchFamily="18" charset="-120"/>
              </a:rPr>
              <a:t>Keep a</a:t>
            </a:r>
            <a:r>
              <a:rPr lang="en-GB" altLang="zh-TW" sz="2400" b="1" i="1">
                <a:ea typeface="新細明體" pitchFamily="18" charset="-120"/>
              </a:rPr>
              <a:t> </a:t>
            </a:r>
            <a:r>
              <a:rPr lang="en-GB" altLang="zh-TW" sz="2800" b="1" i="1">
                <a:ea typeface="新細明體" pitchFamily="18" charset="-120"/>
              </a:rPr>
              <a:t>reflective journal</a:t>
            </a:r>
            <a:r>
              <a:rPr lang="en-GB" altLang="zh-TW" sz="2400" b="1">
                <a:ea typeface="新細明體" pitchFamily="18" charset="-120"/>
              </a:rPr>
              <a:t> to record useful insights as a data base. </a:t>
            </a:r>
          </a:p>
          <a:p>
            <a:pPr marL="603250" indent="-603250">
              <a:tabLst>
                <a:tab pos="722313" algn="l"/>
                <a:tab pos="1179513" algn="l"/>
                <a:tab pos="1636713" algn="l"/>
                <a:tab pos="2093913" algn="l"/>
                <a:tab pos="2551113" algn="l"/>
                <a:tab pos="3008313" algn="l"/>
                <a:tab pos="3465513" algn="l"/>
                <a:tab pos="3922713" algn="l"/>
                <a:tab pos="4379913" algn="l"/>
                <a:tab pos="4837113" algn="l"/>
                <a:tab pos="5294313" algn="l"/>
                <a:tab pos="5751513" algn="l"/>
                <a:tab pos="6208713" algn="l"/>
                <a:tab pos="6665913" algn="l"/>
                <a:tab pos="7123113" algn="l"/>
                <a:tab pos="7580313" algn="l"/>
                <a:tab pos="8037513" algn="l"/>
                <a:tab pos="8494713" algn="l"/>
                <a:tab pos="8951913" algn="l"/>
                <a:tab pos="9409113" algn="l"/>
              </a:tabLst>
            </a:pPr>
            <a:r>
              <a:rPr lang="en-GB" altLang="zh-TW" sz="2400" b="1">
                <a:ea typeface="新細明體" pitchFamily="18" charset="-120"/>
              </a:rPr>
              <a:t>A </a:t>
            </a:r>
            <a:r>
              <a:rPr lang="en-GB" altLang="zh-TW" sz="2800" b="1" i="1">
                <a:ea typeface="新細明體" pitchFamily="18" charset="-120"/>
              </a:rPr>
              <a:t>paper</a:t>
            </a:r>
            <a:r>
              <a:rPr lang="en-GB" altLang="zh-TW" sz="2400" b="1" i="1">
                <a:ea typeface="新細明體" pitchFamily="18" charset="-120"/>
              </a:rPr>
              <a:t> </a:t>
            </a:r>
            <a:r>
              <a:rPr lang="en-GB" altLang="zh-TW" sz="2400" b="1">
                <a:ea typeface="新細明體" pitchFamily="18" charset="-120"/>
              </a:rPr>
              <a:t>explaining how you would like to see the Hong Kong educational system implement a major educational reform. You should have ILO (2) in mind. </a:t>
            </a:r>
          </a:p>
          <a:p>
            <a:pPr marL="603250" indent="-603250">
              <a:tabLst>
                <a:tab pos="722313" algn="l"/>
                <a:tab pos="1179513" algn="l"/>
                <a:tab pos="1636713" algn="l"/>
                <a:tab pos="2093913" algn="l"/>
                <a:tab pos="2551113" algn="l"/>
                <a:tab pos="3008313" algn="l"/>
                <a:tab pos="3465513" algn="l"/>
                <a:tab pos="3922713" algn="l"/>
                <a:tab pos="4379913" algn="l"/>
                <a:tab pos="4837113" algn="l"/>
                <a:tab pos="5294313" algn="l"/>
                <a:tab pos="5751513" algn="l"/>
                <a:tab pos="6208713" algn="l"/>
                <a:tab pos="6665913" algn="l"/>
                <a:tab pos="7123113" algn="l"/>
                <a:tab pos="7580313" algn="l"/>
                <a:tab pos="8037513" algn="l"/>
                <a:tab pos="8494713" algn="l"/>
                <a:tab pos="8951913" algn="l"/>
                <a:tab pos="9409113" algn="l"/>
              </a:tabLst>
            </a:pPr>
            <a:r>
              <a:rPr lang="en-GB" altLang="zh-TW" sz="2400" b="1">
                <a:ea typeface="新細明體" pitchFamily="18" charset="-120"/>
              </a:rPr>
              <a:t>A </a:t>
            </a:r>
            <a:r>
              <a:rPr lang="en-GB" altLang="zh-TW" sz="2800" b="1" i="1">
                <a:ea typeface="新細明體" pitchFamily="18" charset="-120"/>
              </a:rPr>
              <a:t>report</a:t>
            </a:r>
            <a:r>
              <a:rPr lang="en-GB" altLang="zh-TW" sz="2400" b="1">
                <a:ea typeface="新細明體" pitchFamily="18" charset="-120"/>
              </a:rPr>
              <a:t> specifically addressing ILOs (3) and (4), a review of those aspects of the course that you think will probably enhance your work as an EP. </a:t>
            </a:r>
          </a:p>
          <a:p>
            <a:pPr marL="603250" indent="-603250">
              <a:tabLst>
                <a:tab pos="722313" algn="l"/>
                <a:tab pos="1179513" algn="l"/>
                <a:tab pos="1636713" algn="l"/>
                <a:tab pos="2093913" algn="l"/>
                <a:tab pos="2551113" algn="l"/>
                <a:tab pos="3008313" algn="l"/>
                <a:tab pos="3465513" algn="l"/>
                <a:tab pos="3922713" algn="l"/>
                <a:tab pos="4379913" algn="l"/>
                <a:tab pos="4837113" algn="l"/>
                <a:tab pos="5294313" algn="l"/>
                <a:tab pos="5751513" algn="l"/>
                <a:tab pos="6208713" algn="l"/>
                <a:tab pos="6665913" algn="l"/>
                <a:tab pos="7123113" algn="l"/>
                <a:tab pos="7580313" algn="l"/>
                <a:tab pos="8037513" algn="l"/>
                <a:tab pos="8494713" algn="l"/>
                <a:tab pos="8951913" algn="l"/>
                <a:tab pos="9409113" algn="l"/>
              </a:tabLst>
            </a:pPr>
            <a:r>
              <a:rPr lang="en-GB" altLang="zh-TW" sz="2400" b="1">
                <a:ea typeface="新細明體" pitchFamily="18" charset="-120"/>
              </a:rPr>
              <a:t>Your </a:t>
            </a:r>
            <a:r>
              <a:rPr lang="en-GB" altLang="zh-TW" sz="2800" b="1" i="1">
                <a:ea typeface="新細明體" pitchFamily="18" charset="-120"/>
              </a:rPr>
              <a:t>own</a:t>
            </a:r>
            <a:r>
              <a:rPr lang="en-GB" altLang="zh-TW" sz="2800" b="1">
                <a:ea typeface="新細明體" pitchFamily="18" charset="-120"/>
              </a:rPr>
              <a:t> </a:t>
            </a:r>
            <a:r>
              <a:rPr lang="en-GB" altLang="zh-TW" sz="2800" b="1" i="1">
                <a:ea typeface="新細明體" pitchFamily="18" charset="-120"/>
              </a:rPr>
              <a:t>rationale</a:t>
            </a:r>
            <a:r>
              <a:rPr lang="en-GB" altLang="zh-TW" sz="2400" b="1">
                <a:ea typeface="新細明體" pitchFamily="18" charset="-120"/>
              </a:rPr>
              <a:t> of your group presentation. You should have ILO (1) in mind. </a:t>
            </a:r>
          </a:p>
          <a:p>
            <a:pPr marL="603250" indent="-603250">
              <a:tabLst>
                <a:tab pos="722313" algn="l"/>
                <a:tab pos="1179513" algn="l"/>
                <a:tab pos="1636713" algn="l"/>
                <a:tab pos="2093913" algn="l"/>
                <a:tab pos="2551113" algn="l"/>
                <a:tab pos="3008313" algn="l"/>
                <a:tab pos="3465513" algn="l"/>
                <a:tab pos="3922713" algn="l"/>
                <a:tab pos="4379913" algn="l"/>
                <a:tab pos="4837113" algn="l"/>
                <a:tab pos="5294313" algn="l"/>
                <a:tab pos="5751513" algn="l"/>
                <a:tab pos="6208713" algn="l"/>
                <a:tab pos="6665913" algn="l"/>
                <a:tab pos="7123113" algn="l"/>
                <a:tab pos="7580313" algn="l"/>
                <a:tab pos="8037513" algn="l"/>
                <a:tab pos="8494713" algn="l"/>
                <a:tab pos="8951913" algn="l"/>
                <a:tab pos="9409113" algn="l"/>
              </a:tabLst>
            </a:pPr>
            <a:r>
              <a:rPr lang="en-GB" altLang="zh-TW" sz="2400" b="1">
                <a:ea typeface="新細明體" pitchFamily="18" charset="-120"/>
              </a:rPr>
              <a:t>A </a:t>
            </a:r>
            <a:r>
              <a:rPr lang="en-GB" altLang="zh-TW" sz="2800" b="1" i="1">
                <a:ea typeface="新細明體" pitchFamily="18" charset="-120"/>
              </a:rPr>
              <a:t>self-evaluation</a:t>
            </a:r>
            <a:r>
              <a:rPr lang="en-GB" altLang="zh-TW" sz="2400" b="1">
                <a:ea typeface="新細明體" pitchFamily="18" charset="-120"/>
              </a:rPr>
              <a:t> showing how you have addressed each of the ILOs.  </a:t>
            </a:r>
          </a:p>
          <a:p>
            <a:pPr marL="603250" indent="-603250">
              <a:buFont typeface="Wingdings" pitchFamily="2" charset="2"/>
              <a:buNone/>
              <a:tabLst>
                <a:tab pos="722313" algn="l"/>
                <a:tab pos="1179513" algn="l"/>
                <a:tab pos="1636713" algn="l"/>
                <a:tab pos="2093913" algn="l"/>
                <a:tab pos="2551113" algn="l"/>
                <a:tab pos="3008313" algn="l"/>
                <a:tab pos="3465513" algn="l"/>
                <a:tab pos="3922713" algn="l"/>
                <a:tab pos="4379913" algn="l"/>
                <a:tab pos="4837113" algn="l"/>
                <a:tab pos="5294313" algn="l"/>
                <a:tab pos="5751513" algn="l"/>
                <a:tab pos="6208713" algn="l"/>
                <a:tab pos="6665913" algn="l"/>
                <a:tab pos="7123113" algn="l"/>
                <a:tab pos="7580313" algn="l"/>
                <a:tab pos="8037513" algn="l"/>
                <a:tab pos="8494713" algn="l"/>
                <a:tab pos="8951913" algn="l"/>
                <a:tab pos="9409113" algn="l"/>
              </a:tabLst>
            </a:pPr>
            <a:r>
              <a:rPr lang="en-GB" altLang="zh-TW" sz="2800" b="1">
                <a:ea typeface="新細明體" pitchFamily="18" charset="-120"/>
              </a:rPr>
              <a:t>Place in a portfolio of about 5,000 words.</a:t>
            </a:r>
          </a:p>
        </p:txBody>
      </p:sp>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Box 1"/>
          <p:cNvSpPr txBox="1">
            <a:spLocks noChangeArrowheads="1"/>
          </p:cNvSpPr>
          <p:nvPr/>
        </p:nvSpPr>
        <p:spPr bwMode="auto">
          <a:xfrm>
            <a:off x="0" y="330200"/>
            <a:ext cx="9144000" cy="2181225"/>
          </a:xfrm>
          <a:prstGeom prst="rect">
            <a:avLst/>
          </a:prstGeom>
          <a:noFill/>
          <a:ln w="9525">
            <a:noFill/>
            <a:miter lim="800000"/>
            <a:headEnd/>
            <a:tailEnd/>
          </a:ln>
        </p:spPr>
        <p:txBody>
          <a:bodyPr lIns="90000" tIns="46800" rIns="90000" bIns="46800">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600" b="1">
                <a:solidFill>
                  <a:srgbClr val="FF9900"/>
                </a:solidFill>
                <a:effectLst>
                  <a:outerShdw blurRad="38100" dist="38100" dir="2700000" algn="tl">
                    <a:srgbClr val="000000"/>
                  </a:outerShdw>
                </a:effectLst>
                <a:ea typeface="新細明體" pitchFamily="18" charset="-120"/>
              </a:rPr>
              <a:t>Use of OBTL in Hong Kong based on the Constructive Alignment Model</a:t>
            </a: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3600" b="1">
              <a:solidFill>
                <a:srgbClr val="FF9900"/>
              </a:solidFill>
              <a:effectLst>
                <a:outerShdw blurRad="38100" dist="38100" dir="2700000" algn="tl">
                  <a:srgbClr val="000000"/>
                </a:outerShdw>
              </a:effectLst>
              <a:ea typeface="新細明體" pitchFamily="18" charset="-120"/>
            </a:endParaRP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zh-TW" altLang="en-GB" sz="3600" b="1">
              <a:solidFill>
                <a:srgbClr val="FF9900"/>
              </a:solidFill>
              <a:effectLst>
                <a:outerShdw blurRad="38100" dist="38100" dir="2700000" algn="tl">
                  <a:srgbClr val="000000"/>
                </a:outerShdw>
              </a:effectLst>
              <a:ea typeface="新細明體" pitchFamily="18" charset="-120"/>
            </a:endParaRPr>
          </a:p>
        </p:txBody>
      </p:sp>
      <p:sp>
        <p:nvSpPr>
          <p:cNvPr id="34818" name="Text Box 2"/>
          <p:cNvSpPr txBox="1">
            <a:spLocks noChangeArrowheads="1"/>
          </p:cNvSpPr>
          <p:nvPr/>
        </p:nvSpPr>
        <p:spPr bwMode="auto">
          <a:xfrm>
            <a:off x="0" y="1371600"/>
            <a:ext cx="9144000" cy="5253038"/>
          </a:xfrm>
          <a:prstGeom prst="rect">
            <a:avLst/>
          </a:prstGeom>
          <a:noFill/>
          <a:ln w="9525">
            <a:noFill/>
            <a:miter lim="800000"/>
            <a:headEnd/>
            <a:tailEnd/>
          </a:ln>
        </p:spPr>
        <p:txBody>
          <a:bodyPr lIns="90000" tIns="46800" rIns="90000" bIns="46800">
            <a:spAutoFit/>
          </a:bodyPr>
          <a:lstStyle/>
          <a:p>
            <a:pPr>
              <a:lnSpc>
                <a:spcPct val="95000"/>
              </a:lnSpc>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 pos="10779125" algn="l"/>
              </a:tabLst>
            </a:pPr>
            <a:endParaRPr lang="zh-TW" altLang="en-GB" sz="2800" b="1">
              <a:solidFill>
                <a:srgbClr val="FFFFFF"/>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 pos="10779125" algn="l"/>
              </a:tabLst>
            </a:pPr>
            <a:r>
              <a:rPr lang="en-GB" altLang="zh-TW" sz="2800" b="1">
                <a:solidFill>
                  <a:srgbClr val="FFFFFF"/>
                </a:solidFill>
                <a:effectLst>
                  <a:outerShdw blurRad="38100" dist="38100" dir="2700000" algn="tl">
                    <a:srgbClr val="000000"/>
                  </a:outerShdw>
                </a:effectLst>
                <a:ea typeface="新細明體" pitchFamily="18" charset="-120"/>
              </a:rPr>
              <a:t>At City U, 240 degree courses are committed and on the way:</a:t>
            </a:r>
          </a:p>
          <a:p>
            <a:pPr>
              <a:lnSpc>
                <a:spcPct val="95000"/>
              </a:lnSpc>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 pos="10779125" algn="l"/>
              </a:tabLst>
            </a:pPr>
            <a:r>
              <a:rPr lang="en-GB" altLang="zh-TW" sz="2800" b="1">
                <a:solidFill>
                  <a:srgbClr val="FFFFFF"/>
                </a:solidFill>
                <a:effectLst>
                  <a:outerShdw blurRad="38100" dist="38100" dir="2700000" algn="tl">
                    <a:srgbClr val="000000"/>
                  </a:outerShdw>
                </a:effectLst>
                <a:ea typeface="新細明體" pitchFamily="18" charset="-120"/>
              </a:rPr>
              <a:t>	</a:t>
            </a:r>
            <a:r>
              <a:rPr lang="en-GB" altLang="zh-TW" b="1">
                <a:solidFill>
                  <a:srgbClr val="FFFFFF"/>
                </a:solidFill>
                <a:effectLst>
                  <a:outerShdw blurRad="38100" dist="38100" dir="2700000" algn="tl">
                    <a:srgbClr val="000000"/>
                  </a:outerShdw>
                </a:effectLst>
                <a:ea typeface="新細明體" pitchFamily="18" charset="-120"/>
              </a:rPr>
              <a:t>Faculty of Business: 					28</a:t>
            </a:r>
          </a:p>
          <a:p>
            <a:pPr>
              <a:lnSpc>
                <a:spcPct val="95000"/>
              </a:lnSpc>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 pos="10779125" algn="l"/>
              </a:tabLst>
            </a:pPr>
            <a:r>
              <a:rPr lang="en-GB" altLang="zh-TW" b="1">
                <a:solidFill>
                  <a:srgbClr val="FFFFFF"/>
                </a:solidFill>
                <a:effectLst>
                  <a:outerShdw blurRad="38100" dist="38100" dir="2700000" algn="tl">
                    <a:srgbClr val="000000"/>
                  </a:outerShdw>
                </a:effectLst>
                <a:ea typeface="新細明體" pitchFamily="18" charset="-120"/>
              </a:rPr>
              <a:t>	Faculty of Humanities and Soc Sci 			86</a:t>
            </a:r>
          </a:p>
          <a:p>
            <a:pPr>
              <a:lnSpc>
                <a:spcPct val="95000"/>
              </a:lnSpc>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 pos="10779125" algn="l"/>
              </a:tabLst>
            </a:pPr>
            <a:r>
              <a:rPr lang="en-GB" altLang="zh-TW" b="1">
                <a:solidFill>
                  <a:srgbClr val="FFFFFF"/>
                </a:solidFill>
                <a:effectLst>
                  <a:outerShdw blurRad="38100" dist="38100" dir="2700000" algn="tl">
                    <a:srgbClr val="000000"/>
                  </a:outerShdw>
                </a:effectLst>
                <a:ea typeface="新細明體" pitchFamily="18" charset="-120"/>
              </a:rPr>
              <a:t>	Faculty of Science and Engineering 	          105</a:t>
            </a:r>
          </a:p>
          <a:p>
            <a:pPr>
              <a:lnSpc>
                <a:spcPct val="95000"/>
              </a:lnSpc>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 pos="10779125" algn="l"/>
              </a:tabLst>
            </a:pPr>
            <a:r>
              <a:rPr lang="en-GB" altLang="zh-TW" b="1">
                <a:solidFill>
                  <a:srgbClr val="FFFFFF"/>
                </a:solidFill>
                <a:effectLst>
                  <a:outerShdw blurRad="38100" dist="38100" dir="2700000" algn="tl">
                    <a:srgbClr val="000000"/>
                  </a:outerShdw>
                </a:effectLst>
                <a:ea typeface="新細明體" pitchFamily="18" charset="-120"/>
              </a:rPr>
              <a:t>	School of Creative Media 				14</a:t>
            </a:r>
          </a:p>
          <a:p>
            <a:pPr>
              <a:lnSpc>
                <a:spcPct val="95000"/>
              </a:lnSpc>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 pos="10779125" algn="l"/>
              </a:tabLst>
            </a:pPr>
            <a:r>
              <a:rPr lang="en-GB" altLang="zh-TW" b="1">
                <a:solidFill>
                  <a:srgbClr val="FFFFFF"/>
                </a:solidFill>
                <a:effectLst>
                  <a:outerShdw blurRad="38100" dist="38100" dir="2700000" algn="tl">
                    <a:srgbClr val="000000"/>
                  </a:outerShdw>
                </a:effectLst>
                <a:ea typeface="新細明體" pitchFamily="18" charset="-120"/>
              </a:rPr>
              <a:t>	School of Law 					  4</a:t>
            </a:r>
          </a:p>
          <a:p>
            <a:pPr>
              <a:lnSpc>
                <a:spcPct val="95000"/>
              </a:lnSpc>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 pos="10779125" algn="l"/>
              </a:tabLst>
            </a:pPr>
            <a:r>
              <a:rPr lang="en-GB" altLang="zh-TW" b="1">
                <a:solidFill>
                  <a:srgbClr val="FFFFFF"/>
                </a:solidFill>
                <a:effectLst>
                  <a:outerShdw blurRad="38100" dist="38100" dir="2700000" algn="tl">
                    <a:srgbClr val="000000"/>
                  </a:outerShdw>
                </a:effectLst>
                <a:ea typeface="新細明體" pitchFamily="18" charset="-120"/>
              </a:rPr>
              <a:t>	Dept. Building Science and Technology 		  3</a:t>
            </a:r>
          </a:p>
          <a:p>
            <a:pPr>
              <a:lnSpc>
                <a:spcPct val="95000"/>
              </a:lnSpc>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 pos="10779125" algn="l"/>
              </a:tabLst>
            </a:pPr>
            <a:endParaRPr lang="en-GB" altLang="zh-TW" b="1">
              <a:solidFill>
                <a:srgbClr val="FFFFFF"/>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 pos="10779125" algn="l"/>
              </a:tabLst>
            </a:pPr>
            <a:r>
              <a:rPr lang="en-GB" altLang="zh-TW" sz="2800" b="1">
                <a:solidFill>
                  <a:srgbClr val="FFFFFF"/>
                </a:solidFill>
                <a:effectLst>
                  <a:outerShdw blurRad="38100" dist="38100" dir="2700000" algn="tl">
                    <a:srgbClr val="000000"/>
                  </a:outerShdw>
                </a:effectLst>
                <a:ea typeface="新細明體" pitchFamily="18" charset="-120"/>
              </a:rPr>
              <a:t>	</a:t>
            </a:r>
            <a:r>
              <a:rPr lang="en-GB" altLang="zh-TW" b="1">
                <a:solidFill>
                  <a:srgbClr val="FFFFFF"/>
                </a:solidFill>
                <a:effectLst>
                  <a:outerShdw blurRad="38100" dist="38100" dir="2700000" algn="tl">
                    <a:srgbClr val="000000"/>
                  </a:outerShdw>
                </a:effectLst>
                <a:ea typeface="新細明體" pitchFamily="18" charset="-120"/>
              </a:rPr>
              <a:t>At PolyU, well on the way</a:t>
            </a:r>
          </a:p>
          <a:p>
            <a:pPr>
              <a:lnSpc>
                <a:spcPct val="95000"/>
              </a:lnSpc>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 pos="10779125" algn="l"/>
              </a:tabLst>
            </a:pPr>
            <a:r>
              <a:rPr lang="en-GB" altLang="zh-TW" b="1">
                <a:solidFill>
                  <a:srgbClr val="FFFFFF"/>
                </a:solidFill>
                <a:effectLst>
                  <a:outerShdw blurRad="38100" dist="38100" dir="2700000" algn="tl">
                    <a:srgbClr val="000000"/>
                  </a:outerShdw>
                </a:effectLst>
                <a:ea typeface="新細明體" pitchFamily="18" charset="-120"/>
              </a:rPr>
              <a:t>	Baptist U starting</a:t>
            </a:r>
          </a:p>
          <a:p>
            <a:pPr>
              <a:lnSpc>
                <a:spcPct val="95000"/>
              </a:lnSpc>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 pos="10779125" algn="l"/>
              </a:tabLst>
            </a:pPr>
            <a:r>
              <a:rPr lang="en-GB" altLang="zh-TW" b="1">
                <a:solidFill>
                  <a:srgbClr val="FFFFFF"/>
                </a:solidFill>
                <a:effectLst>
                  <a:outerShdw blurRad="38100" dist="38100" dir="2700000" algn="tl">
                    <a:srgbClr val="000000"/>
                  </a:outerShdw>
                </a:effectLst>
                <a:ea typeface="新細明體" pitchFamily="18" charset="-120"/>
              </a:rPr>
              <a:t>	Hong Kong U, 4 faculties in PBL (a form of constructive 	alignment) and now moving more 	generally</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ph type="title"/>
          </p:nvPr>
        </p:nvSpPr>
        <p:spPr>
          <a:xfrm>
            <a:off x="685800" y="228600"/>
            <a:ext cx="7769225" cy="1217613"/>
          </a:xfrm>
          <a:ln/>
        </p:spPr>
        <p:txBody>
          <a:bodyPr lIns="92160" tIns="46080" rIns="92160" bIns="46080"/>
          <a:lstStyle/>
          <a:p>
            <a:pPr>
              <a:lnSpc>
                <a:spcPct val="95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4000" b="1">
                <a:solidFill>
                  <a:srgbClr val="FF9933"/>
                </a:solidFill>
                <a:latin typeface="Times New Roman" pitchFamily="18" charset="0"/>
                <a:ea typeface="新細明體" pitchFamily="18" charset="-120"/>
              </a:rPr>
              <a:t>Institutional, Progamme and </a:t>
            </a:r>
            <a:br>
              <a:rPr lang="en-GB" altLang="zh-TW" sz="4000" b="1">
                <a:solidFill>
                  <a:srgbClr val="FF9933"/>
                </a:solidFill>
                <a:latin typeface="Times New Roman" pitchFamily="18" charset="0"/>
                <a:ea typeface="新細明體" pitchFamily="18" charset="-120"/>
              </a:rPr>
            </a:br>
            <a:r>
              <a:rPr lang="en-GB" altLang="zh-TW" sz="4000" b="1">
                <a:solidFill>
                  <a:srgbClr val="FF9933"/>
                </a:solidFill>
                <a:latin typeface="Times New Roman" pitchFamily="18" charset="0"/>
                <a:ea typeface="新細明體" pitchFamily="18" charset="-120"/>
              </a:rPr>
              <a:t>Course Outcomes                              											     </a:t>
            </a:r>
            <a:r>
              <a:rPr lang="en-GB" altLang="zh-TW" sz="2800" b="1">
                <a:solidFill>
                  <a:schemeClr val="bg1"/>
                </a:solidFill>
                <a:latin typeface="Times New Roman" pitchFamily="18" charset="0"/>
                <a:ea typeface="新細明體" pitchFamily="18" charset="-120"/>
              </a:rPr>
              <a:t>OBE  OBTL</a:t>
            </a:r>
            <a:endParaRPr lang="en-GB" altLang="zh-TW" sz="2800" b="1">
              <a:solidFill>
                <a:srgbClr val="FF9933"/>
              </a:solidFill>
              <a:latin typeface="Times New Roman" pitchFamily="18" charset="0"/>
              <a:ea typeface="新細明體" pitchFamily="18" charset="-120"/>
            </a:endParaRPr>
          </a:p>
        </p:txBody>
      </p:sp>
      <p:sp>
        <p:nvSpPr>
          <p:cNvPr id="7170" name="Rectangle 2"/>
          <p:cNvSpPr>
            <a:spLocks noChangeArrowheads="1"/>
          </p:cNvSpPr>
          <p:nvPr>
            <p:ph type="body" idx="1"/>
          </p:nvPr>
        </p:nvSpPr>
        <p:spPr>
          <a:xfrm>
            <a:off x="0" y="1676400"/>
            <a:ext cx="8893175" cy="5553075"/>
          </a:xfrm>
          <a:ln/>
        </p:spPr>
        <p:txBody>
          <a:bodyPr lIns="90000" tIns="46800" rIns="90000" bIns="46800"/>
          <a:lstStyle/>
          <a:p>
            <a:pPr marL="271463" indent="-271463">
              <a:lnSpc>
                <a:spcPct val="93000"/>
              </a:lnSpc>
              <a:buFont typeface="Wingdings" pitchFamily="2" charset="2"/>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r>
              <a:rPr lang="zh-TW" altLang="en-GB" sz="2800" b="1">
                <a:latin typeface="Arial" charset="0"/>
                <a:ea typeface="新細明體" pitchFamily="18" charset="-120"/>
              </a:rPr>
              <a:t> </a:t>
            </a:r>
            <a:r>
              <a:rPr lang="en-GB" altLang="zh-TW" sz="2800" b="1">
                <a:latin typeface="Arial" charset="0"/>
                <a:ea typeface="新細明體" pitchFamily="18" charset="-120"/>
              </a:rPr>
              <a:t>Outcomes at the institutional level</a:t>
            </a:r>
            <a:r>
              <a:rPr lang="en-GB" altLang="zh-TW" sz="4000" b="1">
                <a:latin typeface="Arial" charset="0"/>
                <a:ea typeface="新細明體" pitchFamily="18" charset="-120"/>
              </a:rPr>
              <a:t>: </a:t>
            </a:r>
          </a:p>
          <a:p>
            <a:pPr lvl="1">
              <a:lnSpc>
                <a:spcPct val="98000"/>
              </a:lnSpc>
              <a:buFont typeface="Times New Roman" pitchFamily="18" charset="0"/>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r>
              <a:rPr lang="en-GB" altLang="zh-TW" sz="2400" b="1">
                <a:latin typeface="Arial" charset="0"/>
                <a:ea typeface="新細明體" pitchFamily="18" charset="-120"/>
              </a:rPr>
              <a:t>Graduate attributes, General competencies</a:t>
            </a:r>
          </a:p>
          <a:p>
            <a:pPr lvl="2">
              <a:lnSpc>
                <a:spcPct val="98000"/>
              </a:lnSpc>
              <a:buFont typeface="Wingdings" pitchFamily="2" charset="2"/>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r>
              <a:rPr lang="en-GB" altLang="zh-TW" b="1">
                <a:latin typeface="Arial" charset="0"/>
                <a:ea typeface="新細明體" pitchFamily="18" charset="-120"/>
              </a:rPr>
              <a:t>for use within and across institutions. </a:t>
            </a:r>
          </a:p>
          <a:p>
            <a:pPr marL="271463" indent="-271463">
              <a:lnSpc>
                <a:spcPct val="93000"/>
              </a:lnSpc>
              <a:buFont typeface="Wingdings" pitchFamily="2" charset="2"/>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r>
              <a:rPr lang="en-GB" altLang="zh-TW" b="1">
                <a:latin typeface="Arial" charset="0"/>
                <a:ea typeface="新細明體" pitchFamily="18" charset="-120"/>
              </a:rPr>
              <a:t>  </a:t>
            </a:r>
          </a:p>
          <a:p>
            <a:pPr marL="271463" indent="-271463">
              <a:lnSpc>
                <a:spcPct val="93000"/>
              </a:lnSpc>
              <a:buFont typeface="Wingdings" pitchFamily="2" charset="2"/>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r>
              <a:rPr lang="en-GB" altLang="zh-TW" sz="2800" b="1">
                <a:latin typeface="Arial" charset="0"/>
                <a:ea typeface="新細明體" pitchFamily="18" charset="-120"/>
              </a:rPr>
              <a:t>  Outcomes at the programme level</a:t>
            </a:r>
            <a:r>
              <a:rPr lang="en-GB" altLang="zh-TW" b="1">
                <a:latin typeface="Arial" charset="0"/>
                <a:ea typeface="新細明體" pitchFamily="18" charset="-120"/>
              </a:rPr>
              <a:t>:</a:t>
            </a:r>
          </a:p>
          <a:p>
            <a:pPr lvl="2">
              <a:lnSpc>
                <a:spcPct val="98000"/>
              </a:lnSpc>
              <a:buFont typeface="Wingdings" pitchFamily="2" charset="2"/>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r>
              <a:rPr lang="en-GB" altLang="zh-TW" b="1">
                <a:latin typeface="Arial" charset="0"/>
                <a:ea typeface="新細明體" pitchFamily="18" charset="-120"/>
              </a:rPr>
              <a:t>Academic and professional expertise </a:t>
            </a:r>
          </a:p>
          <a:p>
            <a:pPr lvl="2">
              <a:lnSpc>
                <a:spcPct val="98000"/>
              </a:lnSpc>
              <a:buFont typeface="Wingdings" pitchFamily="2" charset="2"/>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r>
              <a:rPr lang="en-GB" altLang="zh-TW" b="1">
                <a:latin typeface="Arial" charset="0"/>
                <a:ea typeface="新細明體" pitchFamily="18" charset="-120"/>
              </a:rPr>
              <a:t>and values</a:t>
            </a:r>
          </a:p>
          <a:p>
            <a:pPr marL="271463" indent="-271463">
              <a:lnSpc>
                <a:spcPct val="93000"/>
              </a:lnSpc>
              <a:buFont typeface="Wingdings" pitchFamily="2" charset="2"/>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endParaRPr lang="en-GB" altLang="zh-TW" sz="1400" b="1">
              <a:latin typeface="Arial" charset="0"/>
              <a:ea typeface="新細明體" pitchFamily="18" charset="-120"/>
            </a:endParaRPr>
          </a:p>
          <a:p>
            <a:pPr marL="271463" indent="-271463">
              <a:lnSpc>
                <a:spcPct val="93000"/>
              </a:lnSpc>
              <a:buFont typeface="Wingdings" pitchFamily="2" charset="2"/>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r>
              <a:rPr lang="en-GB" altLang="zh-TW" sz="2800" b="1">
                <a:latin typeface="Arial" charset="0"/>
                <a:ea typeface="新細明體" pitchFamily="18" charset="-120"/>
              </a:rPr>
              <a:t>  Outcomes at the course level:</a:t>
            </a:r>
          </a:p>
          <a:p>
            <a:pPr marL="271463" indent="-271463">
              <a:lnSpc>
                <a:spcPct val="93000"/>
              </a:lnSpc>
              <a:buFont typeface="Wingdings" pitchFamily="2" charset="2"/>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r>
              <a:rPr lang="en-GB" altLang="zh-TW" sz="2400" b="1">
                <a:latin typeface="Arial" charset="0"/>
                <a:ea typeface="新細明體" pitchFamily="18" charset="-120"/>
              </a:rPr>
              <a:t>			where the teaching, learning and </a:t>
            </a:r>
          </a:p>
          <a:p>
            <a:pPr lvl="2">
              <a:lnSpc>
                <a:spcPct val="98000"/>
              </a:lnSpc>
              <a:buFont typeface="Wingdings" pitchFamily="2" charset="2"/>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r>
              <a:rPr lang="en-GB" altLang="zh-TW" b="1">
                <a:latin typeface="Arial" charset="0"/>
                <a:ea typeface="新細明體" pitchFamily="18" charset="-120"/>
              </a:rPr>
              <a:t>assessment  actually occur </a:t>
            </a:r>
          </a:p>
          <a:p>
            <a:pPr marL="271463" indent="-271463">
              <a:lnSpc>
                <a:spcPct val="93000"/>
              </a:lnSpc>
              <a:buFont typeface="Wingdings" pitchFamily="2" charset="2"/>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endParaRPr lang="en-GB" altLang="zh-TW" sz="2400" b="1">
              <a:latin typeface="Arial" charset="0"/>
              <a:ea typeface="新細明體" pitchFamily="18" charset="-120"/>
            </a:endParaRPr>
          </a:p>
          <a:p>
            <a:pPr lvl="2">
              <a:lnSpc>
                <a:spcPct val="98000"/>
              </a:lnSpc>
              <a:buFont typeface="Wingdings" pitchFamily="2" charset="2"/>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endParaRPr lang="en-GB" altLang="zh-TW" b="1">
              <a:latin typeface="Arial" charset="0"/>
              <a:ea typeface="新細明體" pitchFamily="18" charset="-120"/>
            </a:endParaRPr>
          </a:p>
        </p:txBody>
      </p:sp>
      <p:sp>
        <p:nvSpPr>
          <p:cNvPr id="7172" name="Line 4"/>
          <p:cNvSpPr>
            <a:spLocks noChangeShapeType="1"/>
          </p:cNvSpPr>
          <p:nvPr/>
        </p:nvSpPr>
        <p:spPr bwMode="auto">
          <a:xfrm>
            <a:off x="7086600" y="1752600"/>
            <a:ext cx="0" cy="2438400"/>
          </a:xfrm>
          <a:prstGeom prst="line">
            <a:avLst/>
          </a:prstGeom>
          <a:noFill/>
          <a:ln w="38100">
            <a:solidFill>
              <a:schemeClr val="bg1"/>
            </a:solidFill>
            <a:round/>
            <a:headEnd/>
            <a:tailEnd type="triangle" w="med" len="med"/>
          </a:ln>
          <a:effectLst/>
        </p:spPr>
        <p:txBody>
          <a:bodyPr/>
          <a:lstStyle/>
          <a:p>
            <a:endParaRPr lang="zh-TW" altLang="en-US"/>
          </a:p>
        </p:txBody>
      </p:sp>
      <p:sp>
        <p:nvSpPr>
          <p:cNvPr id="7174" name="Line 6"/>
          <p:cNvSpPr>
            <a:spLocks noChangeShapeType="1"/>
          </p:cNvSpPr>
          <p:nvPr/>
        </p:nvSpPr>
        <p:spPr bwMode="auto">
          <a:xfrm>
            <a:off x="8001000" y="3581400"/>
            <a:ext cx="0" cy="2667000"/>
          </a:xfrm>
          <a:prstGeom prst="line">
            <a:avLst/>
          </a:prstGeom>
          <a:noFill/>
          <a:ln w="38100">
            <a:solidFill>
              <a:schemeClr val="bg1"/>
            </a:solidFill>
            <a:round/>
            <a:headEnd/>
            <a:tailEnd type="triangle" w="med" len="med"/>
          </a:ln>
          <a:effectLst/>
        </p:spPr>
        <p:txBody>
          <a:bodyPr/>
          <a:lstStyle/>
          <a:p>
            <a:endParaRPr lang="zh-TW" altLang="en-US"/>
          </a:p>
        </p:txBody>
      </p:sp>
      <p:sp>
        <p:nvSpPr>
          <p:cNvPr id="7175" name="Line 7"/>
          <p:cNvSpPr>
            <a:spLocks noChangeShapeType="1"/>
          </p:cNvSpPr>
          <p:nvPr/>
        </p:nvSpPr>
        <p:spPr bwMode="auto">
          <a:xfrm>
            <a:off x="8001000" y="1828800"/>
            <a:ext cx="0" cy="1676400"/>
          </a:xfrm>
          <a:prstGeom prst="line">
            <a:avLst/>
          </a:prstGeom>
          <a:noFill/>
          <a:ln w="38100">
            <a:solidFill>
              <a:schemeClr val="bg1"/>
            </a:solidFill>
            <a:prstDash val="dash"/>
            <a:round/>
            <a:headEnd/>
            <a:tailEnd/>
          </a:ln>
          <a:effectLst/>
        </p:spPr>
        <p:txBody>
          <a:bodyPr/>
          <a:lstStyle/>
          <a:p>
            <a:endParaRPr lang="zh-TW" altLang="en-US"/>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Grp="1" noChangeArrowheads="1"/>
          </p:cNvSpPr>
          <p:nvPr>
            <p:ph type="title" idx="4294967295"/>
          </p:nvPr>
        </p:nvSpPr>
        <p:spPr>
          <a:xfrm>
            <a:off x="611188" y="-458788"/>
            <a:ext cx="7769225" cy="1873251"/>
          </a:xfrm>
          <a:ln/>
        </p:spPr>
        <p:txBody>
          <a:bodyPr lIns="92160" tIns="46080" rIns="92160" bIns="46080"/>
          <a:lstStyle/>
          <a:p>
            <a:pPr>
              <a:lnSpc>
                <a:spcPct val="93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3300"/>
                </a:solidFill>
                <a:ea typeface="新細明體" pitchFamily="18" charset="-120"/>
              </a:rPr>
              <a:t>Matching OBE and OBTL</a:t>
            </a:r>
          </a:p>
        </p:txBody>
      </p:sp>
      <p:sp>
        <p:nvSpPr>
          <p:cNvPr id="35842" name="Rectangle 2"/>
          <p:cNvSpPr>
            <a:spLocks noGrp="1" noChangeArrowheads="1"/>
          </p:cNvSpPr>
          <p:nvPr>
            <p:ph type="body" idx="4294967295"/>
          </p:nvPr>
        </p:nvSpPr>
        <p:spPr>
          <a:xfrm>
            <a:off x="179388" y="1341438"/>
            <a:ext cx="8713787" cy="5551487"/>
          </a:xfrm>
          <a:ln/>
        </p:spPr>
        <p:txBody>
          <a:bodyPr lIns="90000" tIns="46800" rIns="90000" bIns="46800"/>
          <a:lstStyle/>
          <a:p>
            <a:pPr>
              <a:lnSpc>
                <a:spcPct val="93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zh-TW" altLang="en-GB" sz="2400" b="1">
              <a:latin typeface="Arial" charset="0"/>
              <a:ea typeface="新細明體" pitchFamily="18" charset="-120"/>
            </a:endParaRPr>
          </a:p>
          <a:p>
            <a:pP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2800" b="1">
                <a:latin typeface="Arial" charset="0"/>
                <a:ea typeface="新細明體" pitchFamily="18" charset="-120"/>
              </a:rPr>
              <a:t>It's important that the taxonomy used at the institutional level is not only compatible with that used in the classroom but can actually guide the design of programmes and courses.</a:t>
            </a:r>
          </a:p>
          <a:p>
            <a:pP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zh-TW" sz="2800" b="1">
              <a:latin typeface="Arial" charset="0"/>
              <a:ea typeface="新細明體" pitchFamily="18" charset="-120"/>
            </a:endParaRPr>
          </a:p>
          <a:p>
            <a:pP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2800" b="1">
                <a:latin typeface="Arial" charset="0"/>
                <a:ea typeface="新細明體" pitchFamily="18" charset="-120"/>
              </a:rPr>
              <a:t>Too many fragmented knowledge/ skill/ value/ societal outcomes make aligning TLAs and ATs to those outcomes difficult if not impossible.</a:t>
            </a:r>
          </a:p>
          <a:p>
            <a:pP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zh-TW" sz="2800" b="1">
              <a:latin typeface="Arial" charset="0"/>
              <a:ea typeface="新細明體" pitchFamily="18" charset="-120"/>
            </a:endParaRPr>
          </a:p>
        </p:txBody>
      </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 Box 1"/>
          <p:cNvSpPr txBox="1">
            <a:spLocks noChangeArrowheads="1"/>
          </p:cNvSpPr>
          <p:nvPr/>
        </p:nvSpPr>
        <p:spPr bwMode="auto">
          <a:xfrm>
            <a:off x="0" y="152400"/>
            <a:ext cx="9144000" cy="6642100"/>
          </a:xfrm>
          <a:prstGeom prst="rect">
            <a:avLst/>
          </a:prstGeom>
          <a:noFill/>
          <a:ln w="9525">
            <a:noFill/>
            <a:miter lim="800000"/>
            <a:headEnd/>
            <a:tailEnd/>
          </a:ln>
        </p:spPr>
        <p:txBody>
          <a:bodyPr lIns="90000" tIns="46800" rIns="90000" bIns="46800">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600" b="1">
                <a:solidFill>
                  <a:srgbClr val="FF9900"/>
                </a:solidFill>
                <a:effectLst>
                  <a:outerShdw blurRad="38100" dist="38100" dir="2700000" algn="tl">
                    <a:srgbClr val="000000"/>
                  </a:outerShdw>
                </a:effectLst>
                <a:ea typeface="新細明體" pitchFamily="18" charset="-120"/>
              </a:rPr>
              <a:t>A Suggested Taxonomy </a:t>
            </a: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600" b="1">
                <a:solidFill>
                  <a:srgbClr val="FF9900"/>
                </a:solidFill>
                <a:effectLst>
                  <a:outerShdw blurRad="38100" dist="38100" dir="2700000" algn="tl">
                    <a:srgbClr val="000000"/>
                  </a:outerShdw>
                </a:effectLst>
                <a:ea typeface="新細明體" pitchFamily="18" charset="-120"/>
              </a:rPr>
              <a:t>for Institutional level outcomes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ea typeface="新細明體" pitchFamily="18" charset="-120"/>
              </a:rPr>
              <a:t>Declarative Outcomes</a:t>
            </a:r>
            <a:r>
              <a:rPr lang="en-GB" altLang="zh-TW" sz="3200" b="1">
                <a:solidFill>
                  <a:srgbClr val="FFFFFF"/>
                </a:solidFill>
                <a:effectLst>
                  <a:outerShdw blurRad="38100" dist="38100" dir="2700000" algn="tl">
                    <a:srgbClr val="000000"/>
                  </a:outerShdw>
                </a:effectLst>
                <a:ea typeface="新細明體" pitchFamily="18" charset="-120"/>
              </a:rPr>
              <a:t>: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200" b="1">
                <a:solidFill>
                  <a:srgbClr val="FFFFFF"/>
                </a:solidFill>
                <a:effectLst>
                  <a:outerShdw blurRad="38100" dist="38100" dir="2700000" algn="tl">
                    <a:srgbClr val="000000"/>
                  </a:outerShdw>
                </a:effectLst>
                <a:ea typeface="新細明體" pitchFamily="18" charset="-120"/>
              </a:rPr>
              <a:t>  </a:t>
            </a:r>
            <a:r>
              <a:rPr lang="en-GB" altLang="zh-TW" b="1">
                <a:solidFill>
                  <a:srgbClr val="FFFFFF"/>
                </a:solidFill>
                <a:effectLst>
                  <a:outerShdw blurRad="38100" dist="38100" dir="2700000" algn="tl">
                    <a:srgbClr val="000000"/>
                  </a:outerShdw>
                </a:effectLst>
                <a:ea typeface="新細明體" pitchFamily="18" charset="-120"/>
              </a:rPr>
              <a:t>e.g. content knowledge expert.</a:t>
            </a:r>
            <a:r>
              <a:rPr lang="en-GB" altLang="zh-TW" sz="3200" b="1">
                <a:solidFill>
                  <a:srgbClr val="FFFFFF"/>
                </a:solidFill>
                <a:effectLst>
                  <a:outerShdw blurRad="38100" dist="38100" dir="2700000" algn="tl">
                    <a:srgbClr val="000000"/>
                  </a:outerShdw>
                </a:effectLst>
                <a:ea typeface="新細明體" pitchFamily="18" charset="-120"/>
              </a:rPr>
              <a:t>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ea typeface="新細明體" pitchFamily="18" charset="-120"/>
              </a:rPr>
              <a:t>Functioning Outcomes:</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200" b="1">
                <a:solidFill>
                  <a:srgbClr val="FFFFFF"/>
                </a:solidFill>
                <a:effectLst>
                  <a:outerShdw blurRad="38100" dist="38100" dir="2700000" algn="tl">
                    <a:srgbClr val="000000"/>
                  </a:outerShdw>
                </a:effectLst>
                <a:ea typeface="新細明體" pitchFamily="18" charset="-120"/>
              </a:rPr>
              <a:t>  </a:t>
            </a:r>
            <a:r>
              <a:rPr lang="en-GB" altLang="zh-TW" b="1">
                <a:solidFill>
                  <a:srgbClr val="FFFFFF"/>
                </a:solidFill>
                <a:effectLst>
                  <a:outerShdw blurRad="38100" dist="38100" dir="2700000" algn="tl">
                    <a:srgbClr val="000000"/>
                  </a:outerShdw>
                </a:effectLst>
                <a:ea typeface="新細明體" pitchFamily="18" charset="-120"/>
              </a:rPr>
              <a:t>e.g. creative/innovative professional, life-long learner, professional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effectLst>
                  <a:outerShdw blurRad="38100" dist="38100" dir="2700000" algn="tl">
                    <a:srgbClr val="000000"/>
                  </a:outerShdw>
                </a:effectLst>
                <a:ea typeface="新細明體" pitchFamily="18" charset="-120"/>
              </a:rPr>
              <a:t>  expert, good communicator, team-worker.</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ffectLst>
                  <a:outerShdw blurRad="38100" dist="38100" dir="2700000" algn="tl">
                    <a:srgbClr val="000000"/>
                  </a:outerShdw>
                </a:effectLst>
                <a:ea typeface="新細明體" pitchFamily="18" charset="-120"/>
              </a:rPr>
              <a:t>Value outcomes</a:t>
            </a:r>
            <a:r>
              <a:rPr lang="en-GB" altLang="zh-TW" sz="3200" b="1">
                <a:solidFill>
                  <a:srgbClr val="FFFFFF"/>
                </a:solidFill>
                <a:effectLst>
                  <a:outerShdw blurRad="38100" dist="38100" dir="2700000" algn="tl">
                    <a:srgbClr val="000000"/>
                  </a:outerShdw>
                </a:effectLst>
                <a:ea typeface="新細明體" pitchFamily="18" charset="-120"/>
              </a:rPr>
              <a:t>: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200" b="1">
                <a:solidFill>
                  <a:srgbClr val="FFFFFF"/>
                </a:solidFill>
                <a:effectLst>
                  <a:outerShdw blurRad="38100" dist="38100" dir="2700000" algn="tl">
                    <a:srgbClr val="000000"/>
                  </a:outerShdw>
                </a:effectLst>
                <a:ea typeface="新細明體" pitchFamily="18" charset="-120"/>
              </a:rPr>
              <a:t> </a:t>
            </a:r>
            <a:r>
              <a:rPr lang="en-GB" altLang="zh-TW" b="1">
                <a:solidFill>
                  <a:srgbClr val="FFFFFF"/>
                </a:solidFill>
                <a:effectLst>
                  <a:outerShdw blurRad="38100" dist="38100" dir="2700000" algn="tl">
                    <a:srgbClr val="000000"/>
                  </a:outerShdw>
                </a:effectLst>
                <a:ea typeface="新細明體" pitchFamily="18" charset="-120"/>
              </a:rPr>
              <a:t> e.g.</a:t>
            </a:r>
            <a:r>
              <a:rPr lang="en-GB" altLang="zh-TW" sz="3200" b="1">
                <a:solidFill>
                  <a:srgbClr val="FFFFFF"/>
                </a:solidFill>
                <a:effectLst>
                  <a:outerShdw blurRad="38100" dist="38100" dir="2700000" algn="tl">
                    <a:srgbClr val="000000"/>
                  </a:outerShdw>
                </a:effectLst>
                <a:ea typeface="新細明體" pitchFamily="18" charset="-120"/>
              </a:rPr>
              <a:t> </a:t>
            </a:r>
            <a:r>
              <a:rPr lang="en-GB" altLang="zh-TW" b="1">
                <a:solidFill>
                  <a:srgbClr val="FFFFFF"/>
                </a:solidFill>
                <a:effectLst>
                  <a:outerShdw blurRad="38100" dist="38100" dir="2700000" algn="tl">
                    <a:srgbClr val="000000"/>
                  </a:outerShdw>
                </a:effectLst>
                <a:ea typeface="新細明體" pitchFamily="18" charset="-120"/>
              </a:rPr>
              <a:t>ethical professional.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b="1">
              <a:solidFill>
                <a:srgbClr val="FFFFFF"/>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effectLst>
                  <a:outerShdw blurRad="38100" dist="38100" dir="2700000" algn="tl">
                    <a:srgbClr val="000000"/>
                  </a:outerShdw>
                </a:effectLst>
                <a:ea typeface="新細明體" pitchFamily="18" charset="-120"/>
              </a:rPr>
              <a:t>Graduate outcomes need to be stated at an appropriate level (extended abstract in SOLO terms): e.g. ‘able to solve unseen problems‘. </a:t>
            </a: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b="1">
              <a:solidFill>
                <a:srgbClr val="FFFFFF"/>
              </a:solidFill>
              <a:effectLst>
                <a:outerShdw blurRad="38100" dist="38100" dir="2700000" algn="tl">
                  <a:srgbClr val="000000"/>
                </a:outerShdw>
              </a:effectLst>
              <a:ea typeface="新細明體" pitchFamily="18" charset="-120"/>
            </a:endParaRPr>
          </a:p>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effectLst>
                  <a:outerShdw blurRad="38100" dist="38100" dir="2700000" algn="tl">
                    <a:srgbClr val="000000"/>
                  </a:outerShdw>
                </a:effectLst>
                <a:ea typeface="新細明體" pitchFamily="18" charset="-120"/>
              </a:rPr>
              <a:t>These graduate outcomes need to be </a:t>
            </a:r>
            <a:r>
              <a:rPr lang="en-GB" altLang="zh-TW" b="1" i="1">
                <a:solidFill>
                  <a:srgbClr val="FFFFFF"/>
                </a:solidFill>
                <a:effectLst>
                  <a:outerShdw blurRad="38100" dist="38100" dir="2700000" algn="tl">
                    <a:srgbClr val="000000"/>
                  </a:outerShdw>
                </a:effectLst>
                <a:ea typeface="新細明體" pitchFamily="18" charset="-120"/>
              </a:rPr>
              <a:t>teachable</a:t>
            </a:r>
            <a:r>
              <a:rPr lang="en-GB" altLang="zh-TW" b="1">
                <a:solidFill>
                  <a:srgbClr val="FFFFFF"/>
                </a:solidFill>
                <a:effectLst>
                  <a:outerShdw blurRad="38100" dist="38100" dir="2700000" algn="tl">
                    <a:srgbClr val="000000"/>
                  </a:outerShdw>
                </a:effectLst>
                <a:ea typeface="新細明體" pitchFamily="18" charset="-120"/>
              </a:rPr>
              <a:t> and </a:t>
            </a:r>
            <a:r>
              <a:rPr lang="en-GB" altLang="zh-TW" b="1" i="1">
                <a:solidFill>
                  <a:srgbClr val="FFFFFF"/>
                </a:solidFill>
                <a:effectLst>
                  <a:outerShdw blurRad="38100" dist="38100" dir="2700000" algn="tl">
                    <a:srgbClr val="000000"/>
                  </a:outerShdw>
                </a:effectLst>
                <a:ea typeface="新細明體" pitchFamily="18" charset="-120"/>
              </a:rPr>
              <a:t>assessable</a:t>
            </a:r>
            <a:r>
              <a:rPr lang="en-GB" altLang="zh-TW" b="1">
                <a:solidFill>
                  <a:srgbClr val="FFFFFF"/>
                </a:solidFill>
                <a:effectLst>
                  <a:outerShdw blurRad="38100" dist="38100" dir="2700000" algn="tl">
                    <a:srgbClr val="000000"/>
                  </a:outerShdw>
                </a:effectLst>
                <a:ea typeface="新細明體" pitchFamily="18" charset="-120"/>
              </a:rPr>
              <a:t>, usually in the Programme/Course ILOs. </a:t>
            </a:r>
          </a:p>
        </p:txBody>
      </p:sp>
      <p:sp>
        <p:nvSpPr>
          <p:cNvPr id="36866" name="Text Box 2"/>
          <p:cNvSpPr txBox="1">
            <a:spLocks noChangeArrowheads="1"/>
          </p:cNvSpPr>
          <p:nvPr/>
        </p:nvSpPr>
        <p:spPr bwMode="auto">
          <a:xfrm>
            <a:off x="0" y="2166938"/>
            <a:ext cx="9144000" cy="1328737"/>
          </a:xfrm>
          <a:prstGeom prst="rect">
            <a:avLst/>
          </a:prstGeom>
          <a:noFill/>
          <a:ln w="9525">
            <a:noFill/>
            <a:miter lim="800000"/>
            <a:headEnd/>
            <a:tailEnd/>
          </a:ln>
        </p:spPr>
        <p:txBody>
          <a:bodyPr lIns="90000" tIns="46800" rIns="90000" bIns="46800">
            <a:spAutoFit/>
          </a:bodyPr>
          <a:lstStyle/>
          <a:p>
            <a:pPr>
              <a:lnSpc>
                <a:spcPct val="95000"/>
              </a:lnSpc>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21925" algn="l"/>
                <a:tab pos="10779125" algn="l"/>
              </a:tabLst>
            </a:pPr>
            <a:r>
              <a:rPr lang="zh-TW" altLang="en-GB" b="1">
                <a:solidFill>
                  <a:srgbClr val="333399"/>
                </a:solidFill>
                <a:effectLst>
                  <a:outerShdw blurRad="38100" dist="38100" dir="2700000" algn="tl">
                    <a:srgbClr val="000000"/>
                  </a:outerShdw>
                </a:effectLst>
                <a:ea typeface="新細明體" pitchFamily="18" charset="-120"/>
              </a:rPr>
              <a:t>	</a:t>
            </a:r>
          </a:p>
        </p:txBody>
      </p:sp>
    </p:spTree>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0" y="304800"/>
            <a:ext cx="9144000" cy="1217613"/>
          </a:xfrm>
          <a:ln/>
        </p:spPr>
        <p:txBody>
          <a:bodyPr lIns="92160" tIns="46080" rIns="92160" bIns="46080"/>
          <a:lstStyle/>
          <a:p>
            <a:pPr algn="l">
              <a:lnSpc>
                <a:spcPct val="95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zh-TW" altLang="en-GB" sz="4000" b="1">
                <a:solidFill>
                  <a:srgbClr val="FF9933"/>
                </a:solidFill>
                <a:latin typeface="Times New Roman" pitchFamily="18" charset="0"/>
                <a:ea typeface="新細明體" pitchFamily="18" charset="-120"/>
              </a:rPr>
              <a:t>        </a:t>
            </a:r>
            <a:r>
              <a:rPr lang="en-GB" altLang="zh-TW" sz="4000" b="1">
                <a:solidFill>
                  <a:srgbClr val="FF9933"/>
                </a:solidFill>
                <a:latin typeface="Times New Roman" pitchFamily="18" charset="0"/>
                <a:ea typeface="新細明體" pitchFamily="18" charset="-120"/>
              </a:rPr>
              <a:t>Institutional, Progamme and </a:t>
            </a:r>
            <a:br>
              <a:rPr lang="en-GB" altLang="zh-TW" sz="4000" b="1">
                <a:solidFill>
                  <a:srgbClr val="FF9933"/>
                </a:solidFill>
                <a:latin typeface="Times New Roman" pitchFamily="18" charset="0"/>
                <a:ea typeface="新細明體" pitchFamily="18" charset="-120"/>
              </a:rPr>
            </a:br>
            <a:r>
              <a:rPr lang="en-GB" altLang="zh-TW" sz="4000" b="1">
                <a:solidFill>
                  <a:srgbClr val="FF9933"/>
                </a:solidFill>
                <a:latin typeface="Times New Roman" pitchFamily="18" charset="0"/>
                <a:ea typeface="新細明體" pitchFamily="18" charset="-120"/>
              </a:rPr>
              <a:t>                 Course Outcomes                              											     			</a:t>
            </a:r>
            <a:r>
              <a:rPr lang="en-GB" altLang="zh-TW" sz="2800" b="1">
                <a:solidFill>
                  <a:schemeClr val="bg1"/>
                </a:solidFill>
                <a:latin typeface="Times New Roman" pitchFamily="18" charset="0"/>
                <a:ea typeface="新細明體" pitchFamily="18" charset="-120"/>
              </a:rPr>
              <a:t>OBE   OBTL</a:t>
            </a:r>
            <a:endParaRPr lang="en-GB" altLang="zh-TW" sz="2800" b="1">
              <a:solidFill>
                <a:srgbClr val="FF9933"/>
              </a:solidFill>
              <a:latin typeface="Times New Roman" pitchFamily="18" charset="0"/>
              <a:ea typeface="新細明體" pitchFamily="18" charset="-120"/>
            </a:endParaRPr>
          </a:p>
        </p:txBody>
      </p:sp>
      <p:sp>
        <p:nvSpPr>
          <p:cNvPr id="77827" name="Rectangle 3"/>
          <p:cNvSpPr>
            <a:spLocks noGrp="1" noChangeArrowheads="1"/>
          </p:cNvSpPr>
          <p:nvPr>
            <p:ph type="body" idx="1"/>
          </p:nvPr>
        </p:nvSpPr>
        <p:spPr>
          <a:xfrm>
            <a:off x="0" y="1676400"/>
            <a:ext cx="8893175" cy="5553075"/>
          </a:xfrm>
          <a:ln/>
        </p:spPr>
        <p:txBody>
          <a:bodyPr lIns="90000" tIns="46800" rIns="90000" bIns="46800"/>
          <a:lstStyle/>
          <a:p>
            <a:pPr marL="271463" indent="-271463">
              <a:lnSpc>
                <a:spcPct val="93000"/>
              </a:lnSpc>
              <a:buFont typeface="Wingdings" pitchFamily="2" charset="2"/>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r>
              <a:rPr lang="zh-TW" altLang="en-GB" sz="2800" b="1">
                <a:latin typeface="Arial" charset="0"/>
                <a:ea typeface="新細明體" pitchFamily="18" charset="-120"/>
              </a:rPr>
              <a:t>   </a:t>
            </a:r>
            <a:r>
              <a:rPr lang="en-GB" altLang="zh-TW" b="1">
                <a:latin typeface="Arial" charset="0"/>
                <a:ea typeface="新細明體" pitchFamily="18" charset="-120"/>
              </a:rPr>
              <a:t>Outcomes at the institutional level</a:t>
            </a:r>
            <a:r>
              <a:rPr lang="en-GB" altLang="zh-TW" sz="3600" b="1">
                <a:latin typeface="Arial" charset="0"/>
                <a:ea typeface="新細明體" pitchFamily="18" charset="-120"/>
              </a:rPr>
              <a:t>: </a:t>
            </a:r>
          </a:p>
          <a:p>
            <a:pPr lvl="1">
              <a:lnSpc>
                <a:spcPct val="98000"/>
              </a:lnSpc>
              <a:buFont typeface="Times New Roman" pitchFamily="18" charset="0"/>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r>
              <a:rPr lang="en-GB" altLang="zh-TW" sz="2400" b="1">
                <a:latin typeface="Arial" charset="0"/>
                <a:ea typeface="新細明體" pitchFamily="18" charset="-120"/>
              </a:rPr>
              <a:t>      Declarative, Functioning, Value</a:t>
            </a:r>
          </a:p>
          <a:p>
            <a:pPr lvl="1">
              <a:lnSpc>
                <a:spcPct val="98000"/>
              </a:lnSpc>
              <a:buFont typeface="Times New Roman" pitchFamily="18" charset="0"/>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endParaRPr lang="en-GB" altLang="zh-TW" sz="2400" b="1">
              <a:latin typeface="Arial" charset="0"/>
              <a:ea typeface="新細明體" pitchFamily="18" charset="-120"/>
            </a:endParaRPr>
          </a:p>
          <a:p>
            <a:pPr lvl="1">
              <a:lnSpc>
                <a:spcPct val="98000"/>
              </a:lnSpc>
              <a:buFont typeface="Times New Roman" pitchFamily="18" charset="0"/>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r>
              <a:rPr lang="en-GB" altLang="zh-TW" sz="3200" b="1">
                <a:latin typeface="Arial" charset="0"/>
                <a:ea typeface="新細明體" pitchFamily="18" charset="-120"/>
              </a:rPr>
              <a:t>Outcomes at the programme level: </a:t>
            </a:r>
          </a:p>
          <a:p>
            <a:pPr lvl="1">
              <a:lnSpc>
                <a:spcPct val="98000"/>
              </a:lnSpc>
              <a:buFont typeface="Times New Roman" pitchFamily="18" charset="0"/>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r>
              <a:rPr lang="en-GB" altLang="zh-TW" b="1">
                <a:latin typeface="Arial" charset="0"/>
                <a:ea typeface="新細明體" pitchFamily="18" charset="-120"/>
              </a:rPr>
              <a:t>     </a:t>
            </a:r>
            <a:r>
              <a:rPr lang="en-GB" altLang="zh-TW" sz="2400" b="1">
                <a:latin typeface="Arial" charset="0"/>
                <a:ea typeface="新細明體" pitchFamily="18" charset="-120"/>
              </a:rPr>
              <a:t>Above as appropriate to the programme. </a:t>
            </a:r>
          </a:p>
          <a:p>
            <a:pPr lvl="1">
              <a:lnSpc>
                <a:spcPct val="98000"/>
              </a:lnSpc>
              <a:buFont typeface="Times New Roman" pitchFamily="18" charset="0"/>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endParaRPr lang="en-GB" altLang="zh-TW" sz="2400" b="1">
              <a:latin typeface="Arial" charset="0"/>
              <a:ea typeface="新細明體" pitchFamily="18" charset="-120"/>
            </a:endParaRPr>
          </a:p>
          <a:p>
            <a:pPr lvl="1">
              <a:lnSpc>
                <a:spcPct val="98000"/>
              </a:lnSpc>
              <a:buFont typeface="Times New Roman" pitchFamily="18" charset="0"/>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r>
              <a:rPr lang="en-GB" altLang="zh-TW" sz="3200" b="1">
                <a:latin typeface="Arial" charset="0"/>
                <a:ea typeface="新細明體" pitchFamily="18" charset="-120"/>
              </a:rPr>
              <a:t>Outcomes at the course level:</a:t>
            </a:r>
          </a:p>
          <a:p>
            <a:pPr lvl="1">
              <a:lnSpc>
                <a:spcPct val="98000"/>
              </a:lnSpc>
              <a:buFont typeface="Times New Roman" pitchFamily="18" charset="0"/>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r>
              <a:rPr lang="en-GB" altLang="zh-TW" b="1">
                <a:latin typeface="Arial" charset="0"/>
                <a:ea typeface="新細明體" pitchFamily="18" charset="-120"/>
              </a:rPr>
              <a:t>	 </a:t>
            </a:r>
            <a:r>
              <a:rPr lang="en-GB" altLang="zh-TW" sz="2400" b="1">
                <a:latin typeface="Arial" charset="0"/>
                <a:ea typeface="新細明體" pitchFamily="18" charset="-120"/>
              </a:rPr>
              <a:t>Programme ILOs embedded where </a:t>
            </a:r>
          </a:p>
          <a:p>
            <a:pPr lvl="1">
              <a:lnSpc>
                <a:spcPct val="98000"/>
              </a:lnSpc>
              <a:buFont typeface="Times New Roman" pitchFamily="18" charset="0"/>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r>
              <a:rPr lang="en-GB" altLang="zh-TW" sz="2400" b="1">
                <a:latin typeface="Arial" charset="0"/>
                <a:ea typeface="新細明體" pitchFamily="18" charset="-120"/>
              </a:rPr>
              <a:t>		appropriate as Course ILOs, to which</a:t>
            </a:r>
          </a:p>
          <a:p>
            <a:pPr lvl="1">
              <a:lnSpc>
                <a:spcPct val="98000"/>
              </a:lnSpc>
              <a:buFont typeface="Times New Roman" pitchFamily="18" charset="0"/>
              <a:buNone/>
              <a:tabLst>
                <a:tab pos="390525" algn="l"/>
                <a:tab pos="847725" algn="l"/>
                <a:tab pos="1304925" algn="l"/>
                <a:tab pos="1762125" algn="l"/>
                <a:tab pos="2219325" algn="l"/>
                <a:tab pos="2676525" algn="l"/>
                <a:tab pos="3133725" algn="l"/>
                <a:tab pos="3590925" algn="l"/>
                <a:tab pos="4048125" algn="l"/>
                <a:tab pos="4505325" algn="l"/>
                <a:tab pos="4962525" algn="l"/>
                <a:tab pos="5419725" algn="l"/>
                <a:tab pos="5876925" algn="l"/>
                <a:tab pos="6334125" algn="l"/>
                <a:tab pos="6791325" algn="l"/>
                <a:tab pos="7248525" algn="l"/>
                <a:tab pos="7705725" algn="l"/>
                <a:tab pos="8162925" algn="l"/>
                <a:tab pos="8620125" algn="l"/>
                <a:tab pos="9077325" algn="l"/>
              </a:tabLst>
            </a:pPr>
            <a:r>
              <a:rPr lang="en-GB" altLang="zh-TW" sz="2400" b="1">
                <a:latin typeface="Arial" charset="0"/>
                <a:ea typeface="新細明體" pitchFamily="18" charset="-120"/>
              </a:rPr>
              <a:t>	 TLAs and ATs aligned. </a:t>
            </a:r>
          </a:p>
        </p:txBody>
      </p:sp>
      <p:sp>
        <p:nvSpPr>
          <p:cNvPr id="77828" name="Line 4"/>
          <p:cNvSpPr>
            <a:spLocks noChangeShapeType="1"/>
          </p:cNvSpPr>
          <p:nvPr/>
        </p:nvSpPr>
        <p:spPr bwMode="auto">
          <a:xfrm>
            <a:off x="7467600" y="1752600"/>
            <a:ext cx="0" cy="2438400"/>
          </a:xfrm>
          <a:prstGeom prst="line">
            <a:avLst/>
          </a:prstGeom>
          <a:noFill/>
          <a:ln w="38100">
            <a:solidFill>
              <a:schemeClr val="bg1"/>
            </a:solidFill>
            <a:round/>
            <a:headEnd/>
            <a:tailEnd type="triangle" w="med" len="med"/>
          </a:ln>
          <a:effectLst/>
        </p:spPr>
        <p:txBody>
          <a:bodyPr/>
          <a:lstStyle/>
          <a:p>
            <a:endParaRPr lang="zh-TW" altLang="en-US"/>
          </a:p>
        </p:txBody>
      </p:sp>
      <p:sp>
        <p:nvSpPr>
          <p:cNvPr id="77829" name="Line 5"/>
          <p:cNvSpPr>
            <a:spLocks noChangeShapeType="1"/>
          </p:cNvSpPr>
          <p:nvPr/>
        </p:nvSpPr>
        <p:spPr bwMode="auto">
          <a:xfrm>
            <a:off x="8534400" y="3581400"/>
            <a:ext cx="0" cy="2667000"/>
          </a:xfrm>
          <a:prstGeom prst="line">
            <a:avLst/>
          </a:prstGeom>
          <a:noFill/>
          <a:ln w="38100">
            <a:solidFill>
              <a:schemeClr val="bg1"/>
            </a:solidFill>
            <a:round/>
            <a:headEnd/>
            <a:tailEnd type="triangle" w="med" len="med"/>
          </a:ln>
          <a:effectLst/>
        </p:spPr>
        <p:txBody>
          <a:bodyPr/>
          <a:lstStyle/>
          <a:p>
            <a:endParaRPr lang="zh-TW" altLang="en-US"/>
          </a:p>
        </p:txBody>
      </p:sp>
      <p:sp>
        <p:nvSpPr>
          <p:cNvPr id="77830" name="Line 6"/>
          <p:cNvSpPr>
            <a:spLocks noChangeShapeType="1"/>
          </p:cNvSpPr>
          <p:nvPr/>
        </p:nvSpPr>
        <p:spPr bwMode="auto">
          <a:xfrm>
            <a:off x="8534400" y="1828800"/>
            <a:ext cx="0" cy="1676400"/>
          </a:xfrm>
          <a:prstGeom prst="line">
            <a:avLst/>
          </a:prstGeom>
          <a:noFill/>
          <a:ln w="38100">
            <a:solidFill>
              <a:schemeClr val="bg1"/>
            </a:solidFill>
            <a:prstDash val="dash"/>
            <a:round/>
            <a:headEnd/>
            <a:tailEnd/>
          </a:ln>
          <a:effectLst/>
        </p:spPr>
        <p:txBody>
          <a:bodyPr/>
          <a:lstStyle/>
          <a:p>
            <a:endParaRPr lang="zh-TW" altLang="en-US"/>
          </a:p>
        </p:txBody>
      </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Grp="1" noChangeArrowheads="1"/>
          </p:cNvSpPr>
          <p:nvPr>
            <p:ph type="title" idx="4294967295"/>
          </p:nvPr>
        </p:nvSpPr>
        <p:spPr>
          <a:xfrm>
            <a:off x="685800" y="488950"/>
            <a:ext cx="7766050" cy="1382713"/>
          </a:xfrm>
          <a:ln/>
        </p:spPr>
        <p:txBody>
          <a:bodyPr/>
          <a:lstStyle/>
          <a:p>
            <a:pPr>
              <a:lnSpc>
                <a:spcPct val="93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a:ea typeface="新細明體" pitchFamily="18" charset="-120"/>
              </a:rPr>
              <a:t>Reference</a:t>
            </a:r>
          </a:p>
        </p:txBody>
      </p:sp>
      <p:sp>
        <p:nvSpPr>
          <p:cNvPr id="37890" name="Rectangle 2"/>
          <p:cNvSpPr>
            <a:spLocks noGrp="1" noChangeArrowheads="1"/>
          </p:cNvSpPr>
          <p:nvPr>
            <p:ph type="body" idx="4294967295"/>
          </p:nvPr>
        </p:nvSpPr>
        <p:spPr>
          <a:xfrm>
            <a:off x="685800" y="2209800"/>
            <a:ext cx="7766050" cy="3990975"/>
          </a:xfrm>
          <a:ln/>
        </p:spPr>
        <p:txBody>
          <a:bodyPr/>
          <a:lstStyle/>
          <a:p>
            <a:pPr marL="0" indent="0">
              <a:lnSpc>
                <a:spcPct val="95000"/>
              </a:lnSpc>
              <a:buClr>
                <a:srgbClr val="FFFFFF"/>
              </a:buClr>
              <a:buSzPct val="100000"/>
              <a:buFont typeface="Times New Roman" pitchFamily="18" charset="0"/>
              <a:buNone/>
              <a:tabLst>
                <a:tab pos="119063" algn="l"/>
                <a:tab pos="576263" algn="l"/>
                <a:tab pos="1033463" algn="l"/>
                <a:tab pos="1490663" algn="l"/>
                <a:tab pos="1947863" algn="l"/>
                <a:tab pos="2405063" algn="l"/>
                <a:tab pos="2862263" algn="l"/>
                <a:tab pos="3319463" algn="l"/>
                <a:tab pos="3776663" algn="l"/>
                <a:tab pos="4233863" algn="l"/>
                <a:tab pos="4691063" algn="l"/>
                <a:tab pos="5148263" algn="l"/>
                <a:tab pos="5605463" algn="l"/>
                <a:tab pos="6062663" algn="l"/>
                <a:tab pos="6519863" algn="l"/>
                <a:tab pos="6977063" algn="l"/>
                <a:tab pos="7434263" algn="l"/>
                <a:tab pos="7891463" algn="l"/>
                <a:tab pos="8348663" algn="l"/>
                <a:tab pos="8805863" algn="l"/>
              </a:tabLst>
            </a:pPr>
            <a:r>
              <a:rPr lang="en-GB" altLang="zh-TW" b="1">
                <a:effectLst>
                  <a:outerShdw blurRad="38100" dist="38100" dir="2700000" algn="tl">
                    <a:srgbClr val="000000"/>
                  </a:outerShdw>
                </a:effectLst>
                <a:ea typeface="新細明體" pitchFamily="18" charset="-120"/>
              </a:rPr>
              <a:t>Biggs, J.B. Teaching for Quality Learning at 					University. Buckingham: Open 					University Press/McGraw Hill, 					2003. </a:t>
            </a:r>
          </a:p>
          <a:p>
            <a:pPr marL="0" indent="0">
              <a:lnSpc>
                <a:spcPct val="90000"/>
              </a:lnSpc>
              <a:buClr>
                <a:srgbClr val="FFFFFF"/>
              </a:buClr>
              <a:buSzPct val="100000"/>
              <a:buFont typeface="Times New Roman" pitchFamily="18" charset="0"/>
              <a:buNone/>
              <a:tabLst>
                <a:tab pos="119063" algn="l"/>
                <a:tab pos="576263" algn="l"/>
                <a:tab pos="1033463" algn="l"/>
                <a:tab pos="1490663" algn="l"/>
                <a:tab pos="1947863" algn="l"/>
                <a:tab pos="2405063" algn="l"/>
                <a:tab pos="2862263" algn="l"/>
                <a:tab pos="3319463" algn="l"/>
                <a:tab pos="3776663" algn="l"/>
                <a:tab pos="4233863" algn="l"/>
                <a:tab pos="4691063" algn="l"/>
                <a:tab pos="5148263" algn="l"/>
                <a:tab pos="5605463" algn="l"/>
                <a:tab pos="6062663" algn="l"/>
                <a:tab pos="6519863" algn="l"/>
                <a:tab pos="6977063" algn="l"/>
                <a:tab pos="7434263" algn="l"/>
                <a:tab pos="7891463" algn="l"/>
                <a:tab pos="8348663" algn="l"/>
                <a:tab pos="8805863" algn="l"/>
              </a:tabLst>
            </a:pPr>
            <a:endParaRPr lang="en-GB" altLang="zh-TW" b="1">
              <a:effectLst>
                <a:outerShdw blurRad="38100" dist="38100" dir="2700000" algn="tl">
                  <a:srgbClr val="000000"/>
                </a:outerShdw>
              </a:effectLst>
              <a:ea typeface="新細明體" pitchFamily="18" charset="-120"/>
            </a:endParaRPr>
          </a:p>
          <a:p>
            <a:pPr marL="0" indent="0">
              <a:lnSpc>
                <a:spcPct val="90000"/>
              </a:lnSpc>
              <a:buClr>
                <a:srgbClr val="FFFFFF"/>
              </a:buClr>
              <a:buSzPct val="100000"/>
              <a:buFont typeface="Times New Roman" pitchFamily="18" charset="0"/>
              <a:buNone/>
              <a:tabLst>
                <a:tab pos="119063" algn="l"/>
                <a:tab pos="576263" algn="l"/>
                <a:tab pos="1033463" algn="l"/>
                <a:tab pos="1490663" algn="l"/>
                <a:tab pos="1947863" algn="l"/>
                <a:tab pos="2405063" algn="l"/>
                <a:tab pos="2862263" algn="l"/>
                <a:tab pos="3319463" algn="l"/>
                <a:tab pos="3776663" algn="l"/>
                <a:tab pos="4233863" algn="l"/>
                <a:tab pos="4691063" algn="l"/>
                <a:tab pos="5148263" algn="l"/>
                <a:tab pos="5605463" algn="l"/>
                <a:tab pos="6062663" algn="l"/>
                <a:tab pos="6519863" algn="l"/>
                <a:tab pos="6977063" algn="l"/>
                <a:tab pos="7434263" algn="l"/>
                <a:tab pos="7891463" algn="l"/>
                <a:tab pos="8348663" algn="l"/>
                <a:tab pos="8805863" algn="l"/>
              </a:tabLst>
            </a:pPr>
            <a:r>
              <a:rPr lang="en-GB" altLang="zh-TW" b="1">
                <a:effectLst>
                  <a:outerShdw blurRad="38100" dist="38100" dir="2700000" algn="tl">
                    <a:srgbClr val="000000"/>
                  </a:outerShdw>
                </a:effectLst>
                <a:ea typeface="新細明體" pitchFamily="18" charset="-120"/>
              </a:rPr>
              <a:t>New edition by Biggs and Tang explicitly addressing OBTL is in process, due late 2007. </a:t>
            </a:r>
          </a:p>
          <a:p>
            <a:pPr marL="0" indent="0">
              <a:lnSpc>
                <a:spcPct val="90000"/>
              </a:lnSpc>
              <a:buClr>
                <a:srgbClr val="FFFFFF"/>
              </a:buClr>
              <a:buSzPct val="100000"/>
              <a:buFont typeface="Times New Roman" pitchFamily="18" charset="0"/>
              <a:buNone/>
              <a:tabLst>
                <a:tab pos="119063" algn="l"/>
                <a:tab pos="576263" algn="l"/>
                <a:tab pos="1033463" algn="l"/>
                <a:tab pos="1490663" algn="l"/>
                <a:tab pos="1947863" algn="l"/>
                <a:tab pos="2405063" algn="l"/>
                <a:tab pos="2862263" algn="l"/>
                <a:tab pos="3319463" algn="l"/>
                <a:tab pos="3776663" algn="l"/>
                <a:tab pos="4233863" algn="l"/>
                <a:tab pos="4691063" algn="l"/>
                <a:tab pos="5148263" algn="l"/>
                <a:tab pos="5605463" algn="l"/>
                <a:tab pos="6062663" algn="l"/>
                <a:tab pos="6519863" algn="l"/>
                <a:tab pos="6977063" algn="l"/>
                <a:tab pos="7434263" algn="l"/>
                <a:tab pos="7891463" algn="l"/>
                <a:tab pos="8348663" algn="l"/>
                <a:tab pos="8805863" algn="l"/>
              </a:tabLst>
            </a:pPr>
            <a:endParaRPr lang="zh-TW" altLang="en-GB" b="1">
              <a:effectLst>
                <a:outerShdw blurRad="38100" dist="38100" dir="2700000" algn="tl">
                  <a:srgbClr val="000000"/>
                </a:outerShdw>
              </a:effectLst>
              <a:ea typeface="新細明體" pitchFamily="18" charset="-120"/>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0" y="0"/>
            <a:ext cx="9144000" cy="1295400"/>
          </a:xfrm>
          <a:ln/>
        </p:spPr>
        <p:txBody>
          <a:bodyPr lIns="92160" tIns="46080" rIns="92160" bIns="46080"/>
          <a:lstStyle/>
          <a:p>
            <a:pPr>
              <a:lnSpc>
                <a:spcPct val="95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9900"/>
                </a:solidFill>
                <a:latin typeface="Times New Roman" pitchFamily="18" charset="0"/>
                <a:ea typeface="新細明體" pitchFamily="18" charset="-120"/>
              </a:rPr>
              <a:t>What the UGC said</a:t>
            </a:r>
            <a:r>
              <a:rPr lang="en-GB" altLang="zh-TW" b="1">
                <a:solidFill>
                  <a:srgbClr val="FFFFFF"/>
                </a:solidFill>
                <a:latin typeface="Times New Roman" pitchFamily="18" charset="0"/>
                <a:ea typeface="新細明體" pitchFamily="18" charset="-120"/>
              </a:rPr>
              <a:t> </a:t>
            </a:r>
          </a:p>
        </p:txBody>
      </p:sp>
      <p:sp>
        <p:nvSpPr>
          <p:cNvPr id="8194" name="Rectangle 2"/>
          <p:cNvSpPr>
            <a:spLocks noGrp="1" noChangeArrowheads="1"/>
          </p:cNvSpPr>
          <p:nvPr>
            <p:ph type="body" idx="1"/>
          </p:nvPr>
        </p:nvSpPr>
        <p:spPr>
          <a:xfrm>
            <a:off x="250825" y="1219200"/>
            <a:ext cx="8893175" cy="6013450"/>
          </a:xfrm>
          <a:ln/>
        </p:spPr>
        <p:txBody>
          <a:bodyPr lIns="90000" tIns="46800" rIns="90000" bIns="46800"/>
          <a:lstStyle/>
          <a:p>
            <a:pPr>
              <a:lnSpc>
                <a:spcPct val="93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zh-TW" altLang="en-GB" sz="2800" b="1">
                <a:latin typeface="Arial" charset="0"/>
                <a:ea typeface="新細明體" pitchFamily="18" charset="-120"/>
              </a:rPr>
              <a:t>   “</a:t>
            </a:r>
            <a:r>
              <a:rPr lang="en-GB" altLang="zh-TW" sz="2800" b="1">
                <a:ea typeface="新細明體" pitchFamily="18" charset="-120"/>
              </a:rPr>
              <a:t>The UGC’s goal in promoting outcome-based approaches is simple and straightforward—</a:t>
            </a:r>
            <a:r>
              <a:rPr lang="en-GB" altLang="zh-TW" sz="2800" b="1" i="1">
                <a:ea typeface="新細明體" pitchFamily="18" charset="-120"/>
              </a:rPr>
              <a:t>improvement and enhancement in student learning and teaching quality.” (Alice Lam, May 06)</a:t>
            </a:r>
          </a:p>
          <a:p>
            <a:pPr lvl="1">
              <a:buFont typeface="Times New Roman" pitchFamily="18"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b="1">
                <a:ea typeface="新細明體" pitchFamily="18" charset="-120"/>
              </a:rPr>
              <a:t>OBTL, in other words.</a:t>
            </a:r>
          </a:p>
          <a:p>
            <a:pP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zh-TW" sz="1400" b="1">
              <a:ea typeface="新細明體" pitchFamily="18" charset="-120"/>
            </a:endParaRPr>
          </a:p>
          <a:p>
            <a:pP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2800" b="1">
                <a:ea typeface="新細明體" pitchFamily="18" charset="-120"/>
              </a:rPr>
              <a:t>  “We think that the curriculum revision under '3 + 3 + 4' will be a good opportunity to weave 'outcomes' into the new curriculum.” </a:t>
            </a:r>
          </a:p>
          <a:p>
            <a:pP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400" b="1">
                <a:ea typeface="新細明體" pitchFamily="18" charset="-120"/>
              </a:rPr>
              <a:t> </a:t>
            </a:r>
          </a:p>
          <a:p>
            <a:pP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2800" b="1">
                <a:ea typeface="新細明體" pitchFamily="18" charset="-120"/>
              </a:rPr>
              <a:t>   The UGC is providing extra funding to promote early adoption of OBTL and a supportive Task Force.</a:t>
            </a:r>
          </a:p>
          <a:p>
            <a:pP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zh-TW" altLang="en-GB" sz="2800" b="1">
              <a:ea typeface="新細明體" pitchFamily="18" charset="-120"/>
            </a:endParaRP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idx="4294967295"/>
          </p:nvPr>
        </p:nvSpPr>
        <p:spPr>
          <a:xfrm>
            <a:off x="539750" y="404813"/>
            <a:ext cx="7772400" cy="1384300"/>
          </a:xfrm>
          <a:ln/>
        </p:spPr>
        <p:txBody>
          <a:bodyPr lIns="92160" tIns="46080" rIns="92160" bIns="46080"/>
          <a:lstStyle/>
          <a:p>
            <a:pPr>
              <a:lnSpc>
                <a:spcPct val="95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200" b="1">
                <a:solidFill>
                  <a:srgbClr val="FF9900"/>
                </a:solidFill>
                <a:latin typeface="Times New Roman" pitchFamily="18" charset="0"/>
                <a:ea typeface="新細明體" pitchFamily="18" charset="-120"/>
              </a:rPr>
              <a:t>Outcomes-based Teaching and Learning (OBTL): Classroom Based</a:t>
            </a:r>
          </a:p>
        </p:txBody>
      </p:sp>
      <p:sp>
        <p:nvSpPr>
          <p:cNvPr id="9218" name="AutoShape 2"/>
          <p:cNvSpPr>
            <a:spLocks noChangeArrowheads="1"/>
          </p:cNvSpPr>
          <p:nvPr/>
        </p:nvSpPr>
        <p:spPr bwMode="auto">
          <a:xfrm>
            <a:off x="3348038" y="2924175"/>
            <a:ext cx="71437" cy="73025"/>
          </a:xfrm>
          <a:prstGeom prst="roundRect">
            <a:avLst>
              <a:gd name="adj" fmla="val 2269"/>
            </a:avLst>
          </a:prstGeom>
          <a:solidFill>
            <a:srgbClr val="00B8FF"/>
          </a:solidFill>
          <a:ln w="9360">
            <a:solidFill>
              <a:srgbClr val="000000"/>
            </a:solidFill>
            <a:round/>
            <a:headEnd/>
            <a:tailEnd/>
          </a:ln>
        </p:spPr>
        <p:txBody>
          <a:bodyPr wrap="none" anchor="ctr"/>
          <a:lstStyle/>
          <a:p>
            <a:endParaRPr lang="zh-TW" altLang="en-US"/>
          </a:p>
        </p:txBody>
      </p:sp>
      <p:grpSp>
        <p:nvGrpSpPr>
          <p:cNvPr id="9219" name="Group 3"/>
          <p:cNvGrpSpPr>
            <a:grpSpLocks/>
          </p:cNvGrpSpPr>
          <p:nvPr/>
        </p:nvGrpSpPr>
        <p:grpSpPr bwMode="auto">
          <a:xfrm>
            <a:off x="3213100" y="2919413"/>
            <a:ext cx="2630488" cy="2441575"/>
            <a:chOff x="2024" y="1839"/>
            <a:chExt cx="1657" cy="1538"/>
          </a:xfrm>
        </p:grpSpPr>
        <p:sp>
          <p:nvSpPr>
            <p:cNvPr id="9220" name="AutoShape 4"/>
            <p:cNvSpPr>
              <a:spLocks noChangeArrowheads="1"/>
            </p:cNvSpPr>
            <p:nvPr/>
          </p:nvSpPr>
          <p:spPr bwMode="auto">
            <a:xfrm>
              <a:off x="2104" y="1839"/>
              <a:ext cx="1494" cy="1538"/>
            </a:xfrm>
            <a:prstGeom prst="roundRect">
              <a:avLst>
                <a:gd name="adj" fmla="val 65"/>
              </a:avLst>
            </a:prstGeom>
            <a:solidFill>
              <a:srgbClr val="3333CC"/>
            </a:solidFill>
            <a:ln w="9360">
              <a:solidFill>
                <a:srgbClr val="000000"/>
              </a:solidFill>
              <a:round/>
              <a:headEnd/>
              <a:tailEnd/>
            </a:ln>
          </p:spPr>
          <p:txBody>
            <a:bodyPr wrap="none" anchor="ctr"/>
            <a:lstStyle/>
            <a:p>
              <a:endParaRPr lang="zh-TW" altLang="en-US"/>
            </a:p>
          </p:txBody>
        </p:sp>
        <p:grpSp>
          <p:nvGrpSpPr>
            <p:cNvPr id="9221" name="Group 5"/>
            <p:cNvGrpSpPr>
              <a:grpSpLocks/>
            </p:cNvGrpSpPr>
            <p:nvPr/>
          </p:nvGrpSpPr>
          <p:grpSpPr bwMode="auto">
            <a:xfrm>
              <a:off x="2024" y="2014"/>
              <a:ext cx="1657" cy="1187"/>
              <a:chOff x="2024" y="2014"/>
              <a:chExt cx="1657" cy="1187"/>
            </a:xfrm>
          </p:grpSpPr>
          <p:sp>
            <p:nvSpPr>
              <p:cNvPr id="9222" name="AutoShape 6"/>
              <p:cNvSpPr>
                <a:spLocks noChangeArrowheads="1"/>
              </p:cNvSpPr>
              <p:nvPr/>
            </p:nvSpPr>
            <p:spPr bwMode="auto">
              <a:xfrm>
                <a:off x="2221" y="2051"/>
                <a:ext cx="1258" cy="1114"/>
              </a:xfrm>
              <a:prstGeom prst="roundRect">
                <a:avLst>
                  <a:gd name="adj" fmla="val 88"/>
                </a:avLst>
              </a:prstGeom>
              <a:noFill/>
              <a:ln w="9525">
                <a:noFill/>
                <a:round/>
                <a:headEnd/>
                <a:tailEnd/>
              </a:ln>
            </p:spPr>
            <p:txBody>
              <a:bodyPr wrap="none" anchor="ctr"/>
              <a:lstStyle/>
              <a:p>
                <a:endParaRPr lang="zh-TW" altLang="en-US"/>
              </a:p>
            </p:txBody>
          </p:sp>
          <p:grpSp>
            <p:nvGrpSpPr>
              <p:cNvPr id="9223" name="Group 7"/>
              <p:cNvGrpSpPr>
                <a:grpSpLocks/>
              </p:cNvGrpSpPr>
              <p:nvPr/>
            </p:nvGrpSpPr>
            <p:grpSpPr bwMode="auto">
              <a:xfrm>
                <a:off x="2024" y="2014"/>
                <a:ext cx="1657" cy="1187"/>
                <a:chOff x="2024" y="2014"/>
                <a:chExt cx="1657" cy="1187"/>
              </a:xfrm>
            </p:grpSpPr>
            <p:sp>
              <p:nvSpPr>
                <p:cNvPr id="9224" name="AutoShape 8"/>
                <p:cNvSpPr>
                  <a:spLocks noChangeArrowheads="1"/>
                </p:cNvSpPr>
                <p:nvPr/>
              </p:nvSpPr>
              <p:spPr bwMode="auto">
                <a:xfrm>
                  <a:off x="2221" y="2051"/>
                  <a:ext cx="1258" cy="1113"/>
                </a:xfrm>
                <a:prstGeom prst="roundRect">
                  <a:avLst>
                    <a:gd name="adj" fmla="val 88"/>
                  </a:avLst>
                </a:prstGeom>
                <a:noFill/>
                <a:ln w="9525">
                  <a:noFill/>
                  <a:round/>
                  <a:headEnd/>
                  <a:tailEnd/>
                </a:ln>
              </p:spPr>
              <p:txBody>
                <a:bodyPr wrap="none" anchor="ctr"/>
                <a:lstStyle/>
                <a:p>
                  <a:endParaRPr lang="zh-TW" altLang="en-US"/>
                </a:p>
              </p:txBody>
            </p:sp>
            <p:sp>
              <p:nvSpPr>
                <p:cNvPr id="9225" name="AutoShape 9"/>
                <p:cNvSpPr>
                  <a:spLocks noChangeArrowheads="1"/>
                </p:cNvSpPr>
                <p:nvPr/>
              </p:nvSpPr>
              <p:spPr bwMode="auto">
                <a:xfrm>
                  <a:off x="2024" y="2014"/>
                  <a:ext cx="1657" cy="1187"/>
                </a:xfrm>
                <a:prstGeom prst="roundRect">
                  <a:avLst>
                    <a:gd name="adj" fmla="val 88"/>
                  </a:avLst>
                </a:prstGeom>
                <a:noFill/>
                <a:ln w="9525">
                  <a:noFill/>
                  <a:round/>
                  <a:headEnd/>
                  <a:tailEnd/>
                </a:ln>
              </p:spPr>
              <p:txBody>
                <a:bodyPr wrap="none" lIns="90000" tIns="46800" rIns="90000" bIns="46800" anchor="ctr">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ea typeface="新細明體" pitchFamily="18" charset="-120"/>
                    </a:rPr>
                    <a:t>Intended Learning</a:t>
                  </a: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ea typeface="新細明體" pitchFamily="18" charset="-120"/>
                    </a:rPr>
                    <a:t>Outcomes:</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ea typeface="新細明體" pitchFamily="18" charset="-120"/>
                    </a:rPr>
                    <a:t>What the </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ea typeface="新細明體" pitchFamily="18" charset="-120"/>
                    </a:rPr>
                    <a:t>student has </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ea typeface="新細明體" pitchFamily="18" charset="-120"/>
                    </a:rPr>
                    <a:t>to do</a:t>
                  </a:r>
                  <a:r>
                    <a:rPr lang="en-GB" altLang="zh-TW" b="1">
                      <a:solidFill>
                        <a:srgbClr val="FFFFFF"/>
                      </a:solidFill>
                      <a:latin typeface="Arial" charset="0"/>
                      <a:ea typeface="新細明體" pitchFamily="18" charset="-120"/>
                    </a:rPr>
                    <a:t> </a:t>
                  </a:r>
                </a:p>
              </p:txBody>
            </p:sp>
          </p:grpSp>
        </p:grpSp>
      </p:grpSp>
      <p:grpSp>
        <p:nvGrpSpPr>
          <p:cNvPr id="9226" name="Group 10"/>
          <p:cNvGrpSpPr>
            <a:grpSpLocks/>
          </p:cNvGrpSpPr>
          <p:nvPr/>
        </p:nvGrpSpPr>
        <p:grpSpPr bwMode="auto">
          <a:xfrm>
            <a:off x="384175" y="2911475"/>
            <a:ext cx="2297113" cy="2441575"/>
            <a:chOff x="242" y="1834"/>
            <a:chExt cx="1447" cy="1538"/>
          </a:xfrm>
        </p:grpSpPr>
        <p:sp>
          <p:nvSpPr>
            <p:cNvPr id="9227" name="AutoShape 11"/>
            <p:cNvSpPr>
              <a:spLocks noChangeArrowheads="1"/>
            </p:cNvSpPr>
            <p:nvPr/>
          </p:nvSpPr>
          <p:spPr bwMode="auto">
            <a:xfrm>
              <a:off x="242" y="1834"/>
              <a:ext cx="1448" cy="1539"/>
            </a:xfrm>
            <a:prstGeom prst="roundRect">
              <a:avLst>
                <a:gd name="adj" fmla="val 65"/>
              </a:avLst>
            </a:prstGeom>
            <a:solidFill>
              <a:srgbClr val="3333CC"/>
            </a:solidFill>
            <a:ln w="9360">
              <a:solidFill>
                <a:srgbClr val="000000"/>
              </a:solidFill>
              <a:round/>
              <a:headEnd/>
              <a:tailEnd/>
            </a:ln>
          </p:spPr>
          <p:txBody>
            <a:bodyPr wrap="none" anchor="ctr"/>
            <a:lstStyle/>
            <a:p>
              <a:endParaRPr lang="zh-TW" altLang="en-US"/>
            </a:p>
          </p:txBody>
        </p:sp>
        <p:grpSp>
          <p:nvGrpSpPr>
            <p:cNvPr id="9228" name="Group 12"/>
            <p:cNvGrpSpPr>
              <a:grpSpLocks/>
            </p:cNvGrpSpPr>
            <p:nvPr/>
          </p:nvGrpSpPr>
          <p:grpSpPr bwMode="auto">
            <a:xfrm>
              <a:off x="285" y="1932"/>
              <a:ext cx="1381" cy="1341"/>
              <a:chOff x="285" y="1932"/>
              <a:chExt cx="1381" cy="1341"/>
            </a:xfrm>
          </p:grpSpPr>
          <p:sp>
            <p:nvSpPr>
              <p:cNvPr id="9229" name="AutoShape 13"/>
              <p:cNvSpPr>
                <a:spLocks noChangeArrowheads="1"/>
              </p:cNvSpPr>
              <p:nvPr/>
            </p:nvSpPr>
            <p:spPr bwMode="auto">
              <a:xfrm>
                <a:off x="285" y="1932"/>
                <a:ext cx="1382" cy="1342"/>
              </a:xfrm>
              <a:prstGeom prst="roundRect">
                <a:avLst>
                  <a:gd name="adj" fmla="val 74"/>
                </a:avLst>
              </a:prstGeom>
              <a:noFill/>
              <a:ln w="9525">
                <a:noFill/>
                <a:round/>
                <a:headEnd/>
                <a:tailEnd/>
              </a:ln>
            </p:spPr>
            <p:txBody>
              <a:bodyPr wrap="none" anchor="ctr"/>
              <a:lstStyle/>
              <a:p>
                <a:endParaRPr lang="zh-TW" altLang="en-US"/>
              </a:p>
            </p:txBody>
          </p:sp>
          <p:grpSp>
            <p:nvGrpSpPr>
              <p:cNvPr id="9230" name="Group 14"/>
              <p:cNvGrpSpPr>
                <a:grpSpLocks/>
              </p:cNvGrpSpPr>
              <p:nvPr/>
            </p:nvGrpSpPr>
            <p:grpSpPr bwMode="auto">
              <a:xfrm>
                <a:off x="285" y="1932"/>
                <a:ext cx="1381" cy="1341"/>
                <a:chOff x="285" y="1932"/>
                <a:chExt cx="1381" cy="1341"/>
              </a:xfrm>
            </p:grpSpPr>
            <p:sp>
              <p:nvSpPr>
                <p:cNvPr id="9231" name="AutoShape 15"/>
                <p:cNvSpPr>
                  <a:spLocks noChangeArrowheads="1"/>
                </p:cNvSpPr>
                <p:nvPr/>
              </p:nvSpPr>
              <p:spPr bwMode="auto">
                <a:xfrm>
                  <a:off x="285" y="1932"/>
                  <a:ext cx="1382" cy="1342"/>
                </a:xfrm>
                <a:prstGeom prst="roundRect">
                  <a:avLst>
                    <a:gd name="adj" fmla="val 74"/>
                  </a:avLst>
                </a:prstGeom>
                <a:noFill/>
                <a:ln w="9525">
                  <a:noFill/>
                  <a:round/>
                  <a:headEnd/>
                  <a:tailEnd/>
                </a:ln>
              </p:spPr>
              <p:txBody>
                <a:bodyPr wrap="none" anchor="ctr"/>
                <a:lstStyle/>
                <a:p>
                  <a:endParaRPr lang="zh-TW" altLang="en-US"/>
                </a:p>
              </p:txBody>
            </p:sp>
            <p:sp>
              <p:nvSpPr>
                <p:cNvPr id="9232" name="AutoShape 16"/>
                <p:cNvSpPr>
                  <a:spLocks noChangeArrowheads="1"/>
                </p:cNvSpPr>
                <p:nvPr/>
              </p:nvSpPr>
              <p:spPr bwMode="auto">
                <a:xfrm>
                  <a:off x="285" y="1932"/>
                  <a:ext cx="1381" cy="1342"/>
                </a:xfrm>
                <a:prstGeom prst="roundRect">
                  <a:avLst>
                    <a:gd name="adj" fmla="val 74"/>
                  </a:avLst>
                </a:prstGeom>
                <a:noFill/>
                <a:ln w="9525">
                  <a:noFill/>
                  <a:round/>
                  <a:headEnd/>
                  <a:tailEnd/>
                </a:ln>
              </p:spPr>
              <p:txBody>
                <a:bodyPr wrap="none" lIns="90000" tIns="46800" rIns="90000" bIns="46800" anchor="ctr">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a typeface="新細明體" pitchFamily="18" charset="-120"/>
                    </a:rPr>
                    <a:t>Teaching:</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a typeface="新細明體" pitchFamily="18" charset="-120"/>
                    </a:rPr>
                    <a:t>To facilitate </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a typeface="新細明體" pitchFamily="18" charset="-120"/>
                    </a:rPr>
                    <a:t>attaining the </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a typeface="新細明體" pitchFamily="18" charset="-120"/>
                    </a:rPr>
                    <a:t>ILOs</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zh-TW" altLang="en-GB" sz="2800" b="1">
                    <a:solidFill>
                      <a:srgbClr val="FFFFFF"/>
                    </a:solidFill>
                    <a:ea typeface="新細明體" pitchFamily="18" charset="-120"/>
                  </a:endParaRPr>
                </a:p>
              </p:txBody>
            </p:sp>
          </p:grpSp>
        </p:grpSp>
      </p:grpSp>
      <p:grpSp>
        <p:nvGrpSpPr>
          <p:cNvPr id="9233" name="Group 17"/>
          <p:cNvGrpSpPr>
            <a:grpSpLocks/>
          </p:cNvGrpSpPr>
          <p:nvPr/>
        </p:nvGrpSpPr>
        <p:grpSpPr bwMode="auto">
          <a:xfrm>
            <a:off x="6391275" y="2924175"/>
            <a:ext cx="2414588" cy="2435225"/>
            <a:chOff x="4026" y="1842"/>
            <a:chExt cx="1521" cy="1534"/>
          </a:xfrm>
        </p:grpSpPr>
        <p:sp>
          <p:nvSpPr>
            <p:cNvPr id="9234" name="AutoShape 18"/>
            <p:cNvSpPr>
              <a:spLocks noChangeArrowheads="1"/>
            </p:cNvSpPr>
            <p:nvPr/>
          </p:nvSpPr>
          <p:spPr bwMode="auto">
            <a:xfrm>
              <a:off x="4026" y="1842"/>
              <a:ext cx="1522" cy="1535"/>
            </a:xfrm>
            <a:prstGeom prst="roundRect">
              <a:avLst>
                <a:gd name="adj" fmla="val 65"/>
              </a:avLst>
            </a:prstGeom>
            <a:solidFill>
              <a:srgbClr val="3333CC"/>
            </a:solidFill>
            <a:ln w="9360">
              <a:solidFill>
                <a:srgbClr val="000000"/>
              </a:solidFill>
              <a:round/>
              <a:headEnd/>
              <a:tailEnd/>
            </a:ln>
          </p:spPr>
          <p:txBody>
            <a:bodyPr wrap="none" anchor="ctr"/>
            <a:lstStyle/>
            <a:p>
              <a:endParaRPr lang="zh-TW" altLang="en-US"/>
            </a:p>
          </p:txBody>
        </p:sp>
        <p:grpSp>
          <p:nvGrpSpPr>
            <p:cNvPr id="9235" name="Group 19"/>
            <p:cNvGrpSpPr>
              <a:grpSpLocks/>
            </p:cNvGrpSpPr>
            <p:nvPr/>
          </p:nvGrpSpPr>
          <p:grpSpPr bwMode="auto">
            <a:xfrm>
              <a:off x="4097" y="1918"/>
              <a:ext cx="1379" cy="1380"/>
              <a:chOff x="4097" y="1918"/>
              <a:chExt cx="1379" cy="1380"/>
            </a:xfrm>
          </p:grpSpPr>
          <p:sp>
            <p:nvSpPr>
              <p:cNvPr id="9236" name="AutoShape 20"/>
              <p:cNvSpPr>
                <a:spLocks noChangeArrowheads="1"/>
              </p:cNvSpPr>
              <p:nvPr/>
            </p:nvSpPr>
            <p:spPr bwMode="auto">
              <a:xfrm>
                <a:off x="4097" y="1918"/>
                <a:ext cx="1380" cy="1381"/>
              </a:xfrm>
              <a:prstGeom prst="roundRect">
                <a:avLst>
                  <a:gd name="adj" fmla="val 69"/>
                </a:avLst>
              </a:prstGeom>
              <a:noFill/>
              <a:ln w="9525">
                <a:noFill/>
                <a:round/>
                <a:headEnd/>
                <a:tailEnd/>
              </a:ln>
            </p:spPr>
            <p:txBody>
              <a:bodyPr wrap="none" anchor="ctr"/>
              <a:lstStyle/>
              <a:p>
                <a:endParaRPr lang="zh-TW" altLang="en-US"/>
              </a:p>
            </p:txBody>
          </p:sp>
          <p:grpSp>
            <p:nvGrpSpPr>
              <p:cNvPr id="9237" name="Group 21"/>
              <p:cNvGrpSpPr>
                <a:grpSpLocks/>
              </p:cNvGrpSpPr>
              <p:nvPr/>
            </p:nvGrpSpPr>
            <p:grpSpPr bwMode="auto">
              <a:xfrm>
                <a:off x="4097" y="1918"/>
                <a:ext cx="1379" cy="1380"/>
                <a:chOff x="4097" y="1918"/>
                <a:chExt cx="1379" cy="1380"/>
              </a:xfrm>
            </p:grpSpPr>
            <p:sp>
              <p:nvSpPr>
                <p:cNvPr id="9238" name="AutoShape 22"/>
                <p:cNvSpPr>
                  <a:spLocks noChangeArrowheads="1"/>
                </p:cNvSpPr>
                <p:nvPr/>
              </p:nvSpPr>
              <p:spPr bwMode="auto">
                <a:xfrm>
                  <a:off x="4097" y="1918"/>
                  <a:ext cx="1380" cy="1381"/>
                </a:xfrm>
                <a:prstGeom prst="roundRect">
                  <a:avLst>
                    <a:gd name="adj" fmla="val 69"/>
                  </a:avLst>
                </a:prstGeom>
                <a:noFill/>
                <a:ln w="9525">
                  <a:noFill/>
                  <a:round/>
                  <a:headEnd/>
                  <a:tailEnd/>
                </a:ln>
              </p:spPr>
              <p:txBody>
                <a:bodyPr wrap="none" anchor="ctr"/>
                <a:lstStyle/>
                <a:p>
                  <a:endParaRPr lang="zh-TW" altLang="en-US"/>
                </a:p>
              </p:txBody>
            </p:sp>
            <p:sp>
              <p:nvSpPr>
                <p:cNvPr id="9239" name="AutoShape 23"/>
                <p:cNvSpPr>
                  <a:spLocks noChangeArrowheads="1"/>
                </p:cNvSpPr>
                <p:nvPr/>
              </p:nvSpPr>
              <p:spPr bwMode="auto">
                <a:xfrm>
                  <a:off x="4097" y="1918"/>
                  <a:ext cx="1379" cy="1381"/>
                </a:xfrm>
                <a:prstGeom prst="roundRect">
                  <a:avLst>
                    <a:gd name="adj" fmla="val 69"/>
                  </a:avLst>
                </a:prstGeom>
                <a:noFill/>
                <a:ln w="9525">
                  <a:noFill/>
                  <a:round/>
                  <a:headEnd/>
                  <a:tailEnd/>
                </a:ln>
              </p:spPr>
              <p:txBody>
                <a:bodyPr wrap="none" lIns="90000" tIns="46800" rIns="90000" bIns="46800" anchor="ctr">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a typeface="新細明體" pitchFamily="18" charset="-120"/>
                    </a:rPr>
                    <a:t>Assessment:</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a typeface="新細明體" pitchFamily="18" charset="-120"/>
                    </a:rPr>
                    <a:t>How well has</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a typeface="新細明體" pitchFamily="18" charset="-120"/>
                    </a:rPr>
                    <a:t>the student </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a typeface="新細明體" pitchFamily="18" charset="-120"/>
                    </a:rPr>
                    <a:t>has attained</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800" b="1">
                      <a:solidFill>
                        <a:srgbClr val="FFFFFF"/>
                      </a:solidFill>
                      <a:ea typeface="新細明體" pitchFamily="18" charset="-120"/>
                    </a:rPr>
                    <a:t>the ILOs</a:t>
                  </a:r>
                </a:p>
              </p:txBody>
            </p:sp>
          </p:grpSp>
        </p:grpSp>
      </p:grpSp>
      <p:sp>
        <p:nvSpPr>
          <p:cNvPr id="9240" name="Line 24"/>
          <p:cNvSpPr>
            <a:spLocks noChangeShapeType="1"/>
          </p:cNvSpPr>
          <p:nvPr/>
        </p:nvSpPr>
        <p:spPr bwMode="auto">
          <a:xfrm>
            <a:off x="2693988" y="4135438"/>
            <a:ext cx="677862" cy="1587"/>
          </a:xfrm>
          <a:prstGeom prst="line">
            <a:avLst/>
          </a:prstGeom>
          <a:noFill/>
          <a:ln w="76320">
            <a:solidFill>
              <a:srgbClr val="FF00FF"/>
            </a:solidFill>
            <a:round/>
            <a:headEnd/>
            <a:tailEnd type="triangle" w="med" len="med"/>
          </a:ln>
        </p:spPr>
        <p:txBody>
          <a:bodyPr/>
          <a:lstStyle/>
          <a:p>
            <a:endParaRPr lang="zh-TW" altLang="en-US"/>
          </a:p>
        </p:txBody>
      </p:sp>
      <p:sp>
        <p:nvSpPr>
          <p:cNvPr id="9241" name="Line 25"/>
          <p:cNvSpPr>
            <a:spLocks noChangeShapeType="1"/>
          </p:cNvSpPr>
          <p:nvPr/>
        </p:nvSpPr>
        <p:spPr bwMode="auto">
          <a:xfrm flipH="1">
            <a:off x="5726113" y="4098925"/>
            <a:ext cx="709612" cy="9525"/>
          </a:xfrm>
          <a:prstGeom prst="line">
            <a:avLst/>
          </a:prstGeom>
          <a:noFill/>
          <a:ln w="76320">
            <a:solidFill>
              <a:srgbClr val="FF00FF"/>
            </a:solidFill>
            <a:round/>
            <a:headEnd/>
            <a:tailEnd type="triangle" w="med" len="med"/>
          </a:ln>
        </p:spPr>
        <p:txBody>
          <a:bodyPr/>
          <a:lstStyle/>
          <a:p>
            <a:endParaRPr lang="zh-TW" altLang="en-US"/>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Oval 1"/>
          <p:cNvSpPr>
            <a:spLocks noChangeArrowheads="1"/>
          </p:cNvSpPr>
          <p:nvPr/>
        </p:nvSpPr>
        <p:spPr bwMode="auto">
          <a:xfrm>
            <a:off x="0" y="2043113"/>
            <a:ext cx="9144000" cy="4424362"/>
          </a:xfrm>
          <a:prstGeom prst="ellipse">
            <a:avLst/>
          </a:prstGeom>
          <a:noFill/>
          <a:ln w="46800">
            <a:solidFill>
              <a:srgbClr val="FF00FF"/>
            </a:solidFill>
            <a:round/>
            <a:headEnd/>
            <a:tailEnd/>
          </a:ln>
        </p:spPr>
        <p:txBody>
          <a:bodyPr wrap="none" anchor="ctr"/>
          <a:lstStyle/>
          <a:p>
            <a:pPr algn="ctr"/>
            <a:endParaRPr lang="en-US"/>
          </a:p>
        </p:txBody>
      </p:sp>
      <p:sp>
        <p:nvSpPr>
          <p:cNvPr id="10242" name="Rectangle 2"/>
          <p:cNvSpPr>
            <a:spLocks noGrp="1" noChangeArrowheads="1"/>
          </p:cNvSpPr>
          <p:nvPr>
            <p:ph type="title" idx="4294967295"/>
          </p:nvPr>
        </p:nvSpPr>
        <p:spPr>
          <a:xfrm>
            <a:off x="685800" y="488950"/>
            <a:ext cx="7772400" cy="1384300"/>
          </a:xfrm>
          <a:ln/>
        </p:spPr>
        <p:txBody>
          <a:bodyPr lIns="92160" tIns="46080" rIns="92160" bIns="46080"/>
          <a:lstStyle/>
          <a:p>
            <a:pPr>
              <a:lnSpc>
                <a:spcPct val="95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4000" b="1">
                <a:solidFill>
                  <a:srgbClr val="FF9900"/>
                </a:solidFill>
                <a:latin typeface="Times New Roman" pitchFamily="18" charset="0"/>
                <a:ea typeface="新細明體" pitchFamily="18" charset="-120"/>
              </a:rPr>
              <a:t>Implementing OBTL using Constructive Alignment</a:t>
            </a:r>
          </a:p>
        </p:txBody>
      </p:sp>
      <p:grpSp>
        <p:nvGrpSpPr>
          <p:cNvPr id="10243" name="Group 3"/>
          <p:cNvGrpSpPr>
            <a:grpSpLocks/>
          </p:cNvGrpSpPr>
          <p:nvPr/>
        </p:nvGrpSpPr>
        <p:grpSpPr bwMode="auto">
          <a:xfrm>
            <a:off x="3352800" y="2971800"/>
            <a:ext cx="2513013" cy="2590800"/>
            <a:chOff x="2082" y="1896"/>
            <a:chExt cx="1583" cy="1593"/>
          </a:xfrm>
        </p:grpSpPr>
        <p:sp>
          <p:nvSpPr>
            <p:cNvPr id="10244" name="AutoShape 4"/>
            <p:cNvSpPr>
              <a:spLocks noChangeArrowheads="1"/>
            </p:cNvSpPr>
            <p:nvPr/>
          </p:nvSpPr>
          <p:spPr bwMode="auto">
            <a:xfrm>
              <a:off x="2124" y="1896"/>
              <a:ext cx="1495" cy="1593"/>
            </a:xfrm>
            <a:prstGeom prst="roundRect">
              <a:avLst>
                <a:gd name="adj" fmla="val 65"/>
              </a:avLst>
            </a:prstGeom>
            <a:solidFill>
              <a:srgbClr val="3333CC"/>
            </a:solidFill>
            <a:ln w="9360">
              <a:solidFill>
                <a:srgbClr val="000000"/>
              </a:solidFill>
              <a:round/>
              <a:headEnd/>
              <a:tailEnd/>
            </a:ln>
          </p:spPr>
          <p:txBody>
            <a:bodyPr wrap="none" anchor="ctr"/>
            <a:lstStyle/>
            <a:p>
              <a:endParaRPr lang="zh-TW" altLang="en-US"/>
            </a:p>
          </p:txBody>
        </p:sp>
        <p:grpSp>
          <p:nvGrpSpPr>
            <p:cNvPr id="10245" name="Group 5"/>
            <p:cNvGrpSpPr>
              <a:grpSpLocks/>
            </p:cNvGrpSpPr>
            <p:nvPr/>
          </p:nvGrpSpPr>
          <p:grpSpPr bwMode="auto">
            <a:xfrm>
              <a:off x="2082" y="2115"/>
              <a:ext cx="1583" cy="1153"/>
              <a:chOff x="2082" y="2115"/>
              <a:chExt cx="1583" cy="1153"/>
            </a:xfrm>
          </p:grpSpPr>
          <p:sp>
            <p:nvSpPr>
              <p:cNvPr id="10246" name="AutoShape 6"/>
              <p:cNvSpPr>
                <a:spLocks noChangeArrowheads="1"/>
              </p:cNvSpPr>
              <p:nvPr/>
            </p:nvSpPr>
            <p:spPr bwMode="auto">
              <a:xfrm>
                <a:off x="2083" y="2327"/>
                <a:ext cx="1580" cy="731"/>
              </a:xfrm>
              <a:prstGeom prst="roundRect">
                <a:avLst>
                  <a:gd name="adj" fmla="val 134"/>
                </a:avLst>
              </a:prstGeom>
              <a:noFill/>
              <a:ln w="9525">
                <a:noFill/>
                <a:round/>
                <a:headEnd/>
                <a:tailEnd/>
              </a:ln>
            </p:spPr>
            <p:txBody>
              <a:bodyPr wrap="none" anchor="ctr"/>
              <a:lstStyle/>
              <a:p>
                <a:endParaRPr lang="zh-TW" altLang="en-US"/>
              </a:p>
            </p:txBody>
          </p:sp>
          <p:grpSp>
            <p:nvGrpSpPr>
              <p:cNvPr id="10247" name="Group 7"/>
              <p:cNvGrpSpPr>
                <a:grpSpLocks/>
              </p:cNvGrpSpPr>
              <p:nvPr/>
            </p:nvGrpSpPr>
            <p:grpSpPr bwMode="auto">
              <a:xfrm>
                <a:off x="2082" y="2115"/>
                <a:ext cx="1583" cy="1153"/>
                <a:chOff x="2082" y="2115"/>
                <a:chExt cx="1583" cy="1153"/>
              </a:xfrm>
            </p:grpSpPr>
            <p:sp>
              <p:nvSpPr>
                <p:cNvPr id="10248" name="AutoShape 8"/>
                <p:cNvSpPr>
                  <a:spLocks noChangeArrowheads="1"/>
                </p:cNvSpPr>
                <p:nvPr/>
              </p:nvSpPr>
              <p:spPr bwMode="auto">
                <a:xfrm>
                  <a:off x="2083" y="2327"/>
                  <a:ext cx="1580" cy="730"/>
                </a:xfrm>
                <a:prstGeom prst="roundRect">
                  <a:avLst>
                    <a:gd name="adj" fmla="val 134"/>
                  </a:avLst>
                </a:prstGeom>
                <a:noFill/>
                <a:ln w="9525">
                  <a:noFill/>
                  <a:round/>
                  <a:headEnd/>
                  <a:tailEnd/>
                </a:ln>
              </p:spPr>
              <p:txBody>
                <a:bodyPr wrap="none" anchor="ctr"/>
                <a:lstStyle/>
                <a:p>
                  <a:endParaRPr lang="zh-TW" altLang="en-US"/>
                </a:p>
              </p:txBody>
            </p:sp>
            <p:sp>
              <p:nvSpPr>
                <p:cNvPr id="10249" name="AutoShape 9"/>
                <p:cNvSpPr>
                  <a:spLocks noChangeArrowheads="1"/>
                </p:cNvSpPr>
                <p:nvPr/>
              </p:nvSpPr>
              <p:spPr bwMode="auto">
                <a:xfrm>
                  <a:off x="2082" y="2115"/>
                  <a:ext cx="1583" cy="1153"/>
                </a:xfrm>
                <a:prstGeom prst="roundRect">
                  <a:avLst>
                    <a:gd name="adj" fmla="val 134"/>
                  </a:avLst>
                </a:prstGeom>
                <a:noFill/>
                <a:ln w="9525">
                  <a:noFill/>
                  <a:round/>
                  <a:headEnd/>
                  <a:tailEnd/>
                </a:ln>
              </p:spPr>
              <p:txBody>
                <a:bodyPr lIns="90000" tIns="46800" rIns="90000" bIns="46800" anchor="ctr">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i="1">
                      <a:solidFill>
                        <a:srgbClr val="FFFFFF"/>
                      </a:solidFill>
                      <a:ea typeface="新細明體" pitchFamily="18" charset="-120"/>
                    </a:rPr>
                    <a:t>ILO:</a:t>
                  </a: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b="1" i="1">
                    <a:solidFill>
                      <a:srgbClr val="FFFFFF"/>
                    </a:solidFill>
                    <a:ea typeface="新細明體" pitchFamily="18" charset="-120"/>
                  </a:endParaRP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ea typeface="新細明體" pitchFamily="18" charset="-120"/>
                    </a:rPr>
                    <a:t> What the student</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ea typeface="新細明體" pitchFamily="18" charset="-120"/>
                    </a:rPr>
                    <a:t>has to learn, e.g.</a:t>
                  </a:r>
                </a:p>
                <a:p>
                  <a:pPr algn="ctr">
                    <a:lnSpc>
                      <a:spcPct val="98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b="1">
                      <a:solidFill>
                        <a:srgbClr val="FFFFFF"/>
                      </a:solidFill>
                      <a:latin typeface="Arial" charset="0"/>
                      <a:ea typeface="新細明體" pitchFamily="18" charset="-120"/>
                    </a:rPr>
                    <a:t>'to </a:t>
                  </a:r>
                  <a:r>
                    <a:rPr lang="en-GB" altLang="zh-TW" b="1">
                      <a:solidFill>
                        <a:srgbClr val="FFFFFF"/>
                      </a:solidFill>
                      <a:ea typeface="新細明體" pitchFamily="18" charset="-120"/>
                    </a:rPr>
                    <a:t>analyse X'</a:t>
                  </a:r>
                </a:p>
              </p:txBody>
            </p:sp>
          </p:grpSp>
        </p:grpSp>
      </p:grpSp>
      <p:grpSp>
        <p:nvGrpSpPr>
          <p:cNvPr id="10250" name="Group 10"/>
          <p:cNvGrpSpPr>
            <a:grpSpLocks/>
          </p:cNvGrpSpPr>
          <p:nvPr/>
        </p:nvGrpSpPr>
        <p:grpSpPr bwMode="auto">
          <a:xfrm>
            <a:off x="479425" y="3019425"/>
            <a:ext cx="2332038" cy="2528888"/>
            <a:chOff x="302" y="1902"/>
            <a:chExt cx="1469" cy="1593"/>
          </a:xfrm>
        </p:grpSpPr>
        <p:sp>
          <p:nvSpPr>
            <p:cNvPr id="10251" name="AutoShape 11"/>
            <p:cNvSpPr>
              <a:spLocks noChangeArrowheads="1"/>
            </p:cNvSpPr>
            <p:nvPr/>
          </p:nvSpPr>
          <p:spPr bwMode="auto">
            <a:xfrm>
              <a:off x="313" y="1902"/>
              <a:ext cx="1448" cy="1593"/>
            </a:xfrm>
            <a:prstGeom prst="roundRect">
              <a:avLst>
                <a:gd name="adj" fmla="val 65"/>
              </a:avLst>
            </a:prstGeom>
            <a:solidFill>
              <a:srgbClr val="3333CC"/>
            </a:solidFill>
            <a:ln w="9360">
              <a:solidFill>
                <a:srgbClr val="000000"/>
              </a:solidFill>
              <a:round/>
              <a:headEnd/>
              <a:tailEnd/>
            </a:ln>
          </p:spPr>
          <p:txBody>
            <a:bodyPr wrap="none" anchor="ctr"/>
            <a:lstStyle/>
            <a:p>
              <a:endParaRPr lang="zh-TW" altLang="en-US"/>
            </a:p>
          </p:txBody>
        </p:sp>
        <p:grpSp>
          <p:nvGrpSpPr>
            <p:cNvPr id="10252" name="Group 12"/>
            <p:cNvGrpSpPr>
              <a:grpSpLocks/>
            </p:cNvGrpSpPr>
            <p:nvPr/>
          </p:nvGrpSpPr>
          <p:grpSpPr bwMode="auto">
            <a:xfrm>
              <a:off x="302" y="2108"/>
              <a:ext cx="1469" cy="1181"/>
              <a:chOff x="302" y="2108"/>
              <a:chExt cx="1469" cy="1181"/>
            </a:xfrm>
          </p:grpSpPr>
          <p:sp>
            <p:nvSpPr>
              <p:cNvPr id="10253" name="AutoShape 13"/>
              <p:cNvSpPr>
                <a:spLocks noChangeArrowheads="1"/>
              </p:cNvSpPr>
              <p:nvPr/>
            </p:nvSpPr>
            <p:spPr bwMode="auto">
              <a:xfrm>
                <a:off x="339" y="2218"/>
                <a:ext cx="1396" cy="961"/>
              </a:xfrm>
              <a:prstGeom prst="roundRect">
                <a:avLst>
                  <a:gd name="adj" fmla="val 102"/>
                </a:avLst>
              </a:prstGeom>
              <a:noFill/>
              <a:ln w="9525">
                <a:noFill/>
                <a:round/>
                <a:headEnd/>
                <a:tailEnd/>
              </a:ln>
            </p:spPr>
            <p:txBody>
              <a:bodyPr wrap="none" anchor="ctr"/>
              <a:lstStyle/>
              <a:p>
                <a:endParaRPr lang="zh-TW" altLang="en-US"/>
              </a:p>
            </p:txBody>
          </p:sp>
          <p:grpSp>
            <p:nvGrpSpPr>
              <p:cNvPr id="10254" name="Group 14"/>
              <p:cNvGrpSpPr>
                <a:grpSpLocks/>
              </p:cNvGrpSpPr>
              <p:nvPr/>
            </p:nvGrpSpPr>
            <p:grpSpPr bwMode="auto">
              <a:xfrm>
                <a:off x="302" y="2108"/>
                <a:ext cx="1469" cy="1181"/>
                <a:chOff x="302" y="2108"/>
                <a:chExt cx="1469" cy="1181"/>
              </a:xfrm>
            </p:grpSpPr>
            <p:sp>
              <p:nvSpPr>
                <p:cNvPr id="10255" name="AutoShape 15"/>
                <p:cNvSpPr>
                  <a:spLocks noChangeArrowheads="1"/>
                </p:cNvSpPr>
                <p:nvPr/>
              </p:nvSpPr>
              <p:spPr bwMode="auto">
                <a:xfrm>
                  <a:off x="339" y="2218"/>
                  <a:ext cx="1396" cy="960"/>
                </a:xfrm>
                <a:prstGeom prst="roundRect">
                  <a:avLst>
                    <a:gd name="adj" fmla="val 102"/>
                  </a:avLst>
                </a:prstGeom>
                <a:noFill/>
                <a:ln w="9525">
                  <a:noFill/>
                  <a:round/>
                  <a:headEnd/>
                  <a:tailEnd/>
                </a:ln>
              </p:spPr>
              <p:txBody>
                <a:bodyPr wrap="none" anchor="ctr"/>
                <a:lstStyle/>
                <a:p>
                  <a:endParaRPr lang="zh-TW" altLang="en-US"/>
                </a:p>
              </p:txBody>
            </p:sp>
            <p:sp>
              <p:nvSpPr>
                <p:cNvPr id="10256" name="AutoShape 16"/>
                <p:cNvSpPr>
                  <a:spLocks noChangeArrowheads="1"/>
                </p:cNvSpPr>
                <p:nvPr/>
              </p:nvSpPr>
              <p:spPr bwMode="auto">
                <a:xfrm>
                  <a:off x="302" y="2108"/>
                  <a:ext cx="1469" cy="1181"/>
                </a:xfrm>
                <a:prstGeom prst="roundRect">
                  <a:avLst>
                    <a:gd name="adj" fmla="val 102"/>
                  </a:avLst>
                </a:prstGeom>
                <a:noFill/>
                <a:ln w="9525">
                  <a:noFill/>
                  <a:round/>
                  <a:headEnd/>
                  <a:tailEnd/>
                </a:ln>
              </p:spPr>
              <p:txBody>
                <a:bodyPr wrap="none" lIns="90000" tIns="46800" rIns="90000" bIns="46800" anchor="ctr">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000" b="1" i="1">
                      <a:ea typeface="新細明體" pitchFamily="18" charset="-120"/>
                    </a:rPr>
                    <a:t>Teaching/Learning</a:t>
                  </a: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000" b="1" i="1">
                      <a:ea typeface="新細明體" pitchFamily="18" charset="-120"/>
                    </a:rPr>
                    <a:t>Activities</a:t>
                  </a:r>
                  <a:r>
                    <a:rPr lang="en-GB" altLang="zh-TW" sz="2000" b="1">
                      <a:solidFill>
                        <a:schemeClr val="hlink"/>
                      </a:solidFill>
                      <a:ea typeface="新細明體" pitchFamily="18" charset="-120"/>
                    </a:rPr>
                    <a:t>:</a:t>
                  </a: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2000" b="1">
                    <a:solidFill>
                      <a:schemeClr val="hlink"/>
                    </a:solidFill>
                    <a:ea typeface="新細明體" pitchFamily="18" charset="-120"/>
                  </a:endParaRP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000" b="1">
                      <a:solidFill>
                        <a:srgbClr val="FFFFFF"/>
                      </a:solidFill>
                      <a:ea typeface="新細明體" pitchFamily="18" charset="-120"/>
                    </a:rPr>
                    <a:t>Engaging  the </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000" b="1">
                      <a:solidFill>
                        <a:srgbClr val="FFFFFF"/>
                      </a:solidFill>
                      <a:ea typeface="新細明體" pitchFamily="18" charset="-120"/>
                    </a:rPr>
                    <a:t>Student to perform </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000" b="1">
                      <a:solidFill>
                        <a:srgbClr val="FFFFFF"/>
                      </a:solidFill>
                      <a:ea typeface="新細明體" pitchFamily="18" charset="-120"/>
                    </a:rPr>
                    <a:t>verb in the ILO</a:t>
                  </a:r>
                </a:p>
              </p:txBody>
            </p:sp>
          </p:grpSp>
        </p:grpSp>
      </p:grpSp>
      <p:grpSp>
        <p:nvGrpSpPr>
          <p:cNvPr id="10257" name="Group 17"/>
          <p:cNvGrpSpPr>
            <a:grpSpLocks/>
          </p:cNvGrpSpPr>
          <p:nvPr/>
        </p:nvGrpSpPr>
        <p:grpSpPr bwMode="auto">
          <a:xfrm>
            <a:off x="6367463" y="2957513"/>
            <a:ext cx="2290762" cy="2503487"/>
            <a:chOff x="4011" y="1863"/>
            <a:chExt cx="1443" cy="1577"/>
          </a:xfrm>
        </p:grpSpPr>
        <p:sp>
          <p:nvSpPr>
            <p:cNvPr id="10258" name="AutoShape 18"/>
            <p:cNvSpPr>
              <a:spLocks noChangeArrowheads="1"/>
            </p:cNvSpPr>
            <p:nvPr/>
          </p:nvSpPr>
          <p:spPr bwMode="auto">
            <a:xfrm>
              <a:off x="4011" y="1863"/>
              <a:ext cx="1443" cy="1577"/>
            </a:xfrm>
            <a:prstGeom prst="roundRect">
              <a:avLst>
                <a:gd name="adj" fmla="val 65"/>
              </a:avLst>
            </a:prstGeom>
            <a:solidFill>
              <a:srgbClr val="3333CC"/>
            </a:solidFill>
            <a:ln w="9360">
              <a:solidFill>
                <a:srgbClr val="000000"/>
              </a:solidFill>
              <a:round/>
              <a:headEnd/>
              <a:tailEnd/>
            </a:ln>
          </p:spPr>
          <p:txBody>
            <a:bodyPr wrap="none" anchor="ctr"/>
            <a:lstStyle/>
            <a:p>
              <a:endParaRPr lang="zh-TW" altLang="en-US"/>
            </a:p>
          </p:txBody>
        </p:sp>
        <p:grpSp>
          <p:nvGrpSpPr>
            <p:cNvPr id="10259" name="Group 19"/>
            <p:cNvGrpSpPr>
              <a:grpSpLocks/>
            </p:cNvGrpSpPr>
            <p:nvPr/>
          </p:nvGrpSpPr>
          <p:grpSpPr bwMode="auto">
            <a:xfrm>
              <a:off x="4175" y="1966"/>
              <a:ext cx="1115" cy="1372"/>
              <a:chOff x="4175" y="1966"/>
              <a:chExt cx="1115" cy="1372"/>
            </a:xfrm>
          </p:grpSpPr>
          <p:sp>
            <p:nvSpPr>
              <p:cNvPr id="10260" name="AutoShape 20"/>
              <p:cNvSpPr>
                <a:spLocks noChangeArrowheads="1"/>
              </p:cNvSpPr>
              <p:nvPr/>
            </p:nvSpPr>
            <p:spPr bwMode="auto">
              <a:xfrm>
                <a:off x="4175" y="2056"/>
                <a:ext cx="1115" cy="1190"/>
              </a:xfrm>
              <a:prstGeom prst="roundRect">
                <a:avLst>
                  <a:gd name="adj" fmla="val 88"/>
                </a:avLst>
              </a:prstGeom>
              <a:noFill/>
              <a:ln w="9525">
                <a:noFill/>
                <a:round/>
                <a:headEnd/>
                <a:tailEnd/>
              </a:ln>
            </p:spPr>
            <p:txBody>
              <a:bodyPr wrap="none" anchor="ctr"/>
              <a:lstStyle/>
              <a:p>
                <a:endParaRPr lang="zh-TW" altLang="en-US"/>
              </a:p>
            </p:txBody>
          </p:sp>
          <p:grpSp>
            <p:nvGrpSpPr>
              <p:cNvPr id="10261" name="Group 21"/>
              <p:cNvGrpSpPr>
                <a:grpSpLocks/>
              </p:cNvGrpSpPr>
              <p:nvPr/>
            </p:nvGrpSpPr>
            <p:grpSpPr bwMode="auto">
              <a:xfrm>
                <a:off x="4175" y="1966"/>
                <a:ext cx="1115" cy="1372"/>
                <a:chOff x="4175" y="1966"/>
                <a:chExt cx="1115" cy="1372"/>
              </a:xfrm>
            </p:grpSpPr>
            <p:sp>
              <p:nvSpPr>
                <p:cNvPr id="10262" name="AutoShape 22"/>
                <p:cNvSpPr>
                  <a:spLocks noChangeArrowheads="1"/>
                </p:cNvSpPr>
                <p:nvPr/>
              </p:nvSpPr>
              <p:spPr bwMode="auto">
                <a:xfrm>
                  <a:off x="4175" y="2056"/>
                  <a:ext cx="1115" cy="1190"/>
                </a:xfrm>
                <a:prstGeom prst="roundRect">
                  <a:avLst>
                    <a:gd name="adj" fmla="val 88"/>
                  </a:avLst>
                </a:prstGeom>
                <a:noFill/>
                <a:ln w="9525">
                  <a:noFill/>
                  <a:round/>
                  <a:headEnd/>
                  <a:tailEnd/>
                </a:ln>
              </p:spPr>
              <p:txBody>
                <a:bodyPr wrap="none" anchor="ctr"/>
                <a:lstStyle/>
                <a:p>
                  <a:endParaRPr lang="zh-TW" altLang="en-US"/>
                </a:p>
              </p:txBody>
            </p:sp>
            <p:sp>
              <p:nvSpPr>
                <p:cNvPr id="10263" name="AutoShape 23"/>
                <p:cNvSpPr>
                  <a:spLocks noChangeArrowheads="1"/>
                </p:cNvSpPr>
                <p:nvPr/>
              </p:nvSpPr>
              <p:spPr bwMode="auto">
                <a:xfrm>
                  <a:off x="4266" y="1966"/>
                  <a:ext cx="935" cy="1372"/>
                </a:xfrm>
                <a:prstGeom prst="roundRect">
                  <a:avLst>
                    <a:gd name="adj" fmla="val 88"/>
                  </a:avLst>
                </a:prstGeom>
                <a:noFill/>
                <a:ln w="9525">
                  <a:noFill/>
                  <a:round/>
                  <a:headEnd/>
                  <a:tailEnd/>
                </a:ln>
              </p:spPr>
              <p:txBody>
                <a:bodyPr wrap="none" lIns="90000" tIns="46800" rIns="90000" bIns="46800" anchor="ctr">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000" b="1" i="1">
                      <a:solidFill>
                        <a:srgbClr val="FFFFFF"/>
                      </a:solidFill>
                      <a:ea typeface="新細明體" pitchFamily="18" charset="-120"/>
                    </a:rPr>
                    <a:t>Assessment </a:t>
                  </a: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000" b="1" i="1">
                      <a:solidFill>
                        <a:srgbClr val="FFFFFF"/>
                      </a:solidFill>
                      <a:ea typeface="新細明體" pitchFamily="18" charset="-120"/>
                    </a:rPr>
                    <a:t>Task</a:t>
                  </a:r>
                  <a:r>
                    <a:rPr lang="en-GB" altLang="zh-TW" sz="2000" b="1">
                      <a:solidFill>
                        <a:srgbClr val="FFFFFF"/>
                      </a:solidFill>
                      <a:ea typeface="新細明體" pitchFamily="18" charset="-120"/>
                    </a:rPr>
                    <a:t>:</a:t>
                  </a: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2000" b="1">
                    <a:solidFill>
                      <a:srgbClr val="FFFFFF"/>
                    </a:solidFill>
                    <a:ea typeface="新細明體" pitchFamily="18" charset="-120"/>
                  </a:endParaRP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000" b="1">
                      <a:solidFill>
                        <a:srgbClr val="FFFFFF"/>
                      </a:solidFill>
                      <a:ea typeface="新細明體" pitchFamily="18" charset="-120"/>
                    </a:rPr>
                    <a:t>How well</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000" b="1">
                      <a:solidFill>
                        <a:srgbClr val="FFFFFF"/>
                      </a:solidFill>
                      <a:ea typeface="新細明體" pitchFamily="18" charset="-120"/>
                    </a:rPr>
                    <a:t>the student </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000" b="1">
                      <a:solidFill>
                        <a:srgbClr val="FFFFFF"/>
                      </a:solidFill>
                      <a:ea typeface="新細明體" pitchFamily="18" charset="-120"/>
                    </a:rPr>
                    <a:t>has met the </a:t>
                  </a:r>
                </a:p>
                <a:p>
                  <a:pPr algn="ct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2000" b="1">
                      <a:solidFill>
                        <a:srgbClr val="FFFFFF"/>
                      </a:solidFill>
                      <a:ea typeface="新細明體" pitchFamily="18" charset="-120"/>
                    </a:rPr>
                    <a:t>ILO</a:t>
                  </a:r>
                </a:p>
              </p:txBody>
            </p:sp>
          </p:grpSp>
        </p:grpSp>
      </p:grpSp>
      <p:sp>
        <p:nvSpPr>
          <p:cNvPr id="10264" name="Line 24"/>
          <p:cNvSpPr>
            <a:spLocks noChangeShapeType="1"/>
          </p:cNvSpPr>
          <p:nvPr/>
        </p:nvSpPr>
        <p:spPr bwMode="auto">
          <a:xfrm>
            <a:off x="2806700" y="4324350"/>
            <a:ext cx="639763" cy="1588"/>
          </a:xfrm>
          <a:prstGeom prst="line">
            <a:avLst/>
          </a:prstGeom>
          <a:noFill/>
          <a:ln w="36000">
            <a:solidFill>
              <a:srgbClr val="FF00FF"/>
            </a:solidFill>
            <a:round/>
            <a:headEnd type="triangle" w="med" len="med"/>
            <a:tailEnd type="triangle" w="med" len="med"/>
          </a:ln>
        </p:spPr>
        <p:txBody>
          <a:bodyPr/>
          <a:lstStyle/>
          <a:p>
            <a:endParaRPr lang="zh-TW" altLang="en-US"/>
          </a:p>
        </p:txBody>
      </p:sp>
      <p:sp>
        <p:nvSpPr>
          <p:cNvPr id="10265" name="Line 25"/>
          <p:cNvSpPr>
            <a:spLocks noChangeShapeType="1"/>
          </p:cNvSpPr>
          <p:nvPr/>
        </p:nvSpPr>
        <p:spPr bwMode="auto">
          <a:xfrm>
            <a:off x="5761038" y="4330700"/>
            <a:ext cx="639762" cy="1588"/>
          </a:xfrm>
          <a:prstGeom prst="line">
            <a:avLst/>
          </a:prstGeom>
          <a:noFill/>
          <a:ln w="36000">
            <a:solidFill>
              <a:srgbClr val="FF00FF"/>
            </a:solidFill>
            <a:round/>
            <a:headEnd type="triangle" w="med" len="med"/>
            <a:tailEnd type="triangle" w="med" len="med"/>
          </a:ln>
        </p:spPr>
        <p:txBody>
          <a:bodyPr/>
          <a:lstStyle/>
          <a:p>
            <a:endParaRPr lang="zh-TW" altLang="en-US"/>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0" y="228600"/>
            <a:ext cx="9144000" cy="1482725"/>
          </a:xfrm>
          <a:prstGeom prst="rect">
            <a:avLst/>
          </a:prstGeom>
          <a:noFill/>
          <a:ln w="9525">
            <a:noFill/>
            <a:miter lim="800000"/>
            <a:headEnd/>
            <a:tailEnd/>
          </a:ln>
        </p:spPr>
        <p:txBody>
          <a:bodyPr lIns="90000" tIns="46800" rIns="90000" bIns="46800">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200" b="1">
                <a:solidFill>
                  <a:srgbClr val="FF9900"/>
                </a:solidFill>
                <a:effectLst>
                  <a:outerShdw blurRad="38100" dist="38100" dir="2700000" algn="tl">
                    <a:srgbClr val="000000"/>
                  </a:outerShdw>
                </a:effectLst>
                <a:ea typeface="新細明體" pitchFamily="18" charset="-120"/>
              </a:rPr>
              <a:t>Outcomes-based Teaching and Learning through Constructive Alignment</a:t>
            </a:r>
            <a:r>
              <a:rPr lang="en-GB" altLang="zh-TW" sz="3200" b="1">
                <a:solidFill>
                  <a:srgbClr val="FF9900"/>
                </a:solidFill>
                <a:effectLst>
                  <a:outerShdw blurRad="38100" dist="38100" dir="2700000" algn="tl">
                    <a:srgbClr val="000000"/>
                  </a:outerShdw>
                </a:effectLst>
                <a:latin typeface="Arial" charset="0"/>
                <a:ea typeface="新細明體" pitchFamily="18" charset="-120"/>
              </a:rPr>
              <a:t> </a:t>
            </a: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zh-TW" altLang="en-GB" sz="3200" b="1">
              <a:solidFill>
                <a:srgbClr val="FF9900"/>
              </a:solidFill>
              <a:effectLst>
                <a:outerShdw blurRad="38100" dist="38100" dir="2700000" algn="tl">
                  <a:srgbClr val="000000"/>
                </a:outerShdw>
              </a:effectLst>
              <a:latin typeface="Arial" charset="0"/>
              <a:ea typeface="新細明體" pitchFamily="18" charset="-120"/>
            </a:endParaRPr>
          </a:p>
        </p:txBody>
      </p:sp>
      <p:sp>
        <p:nvSpPr>
          <p:cNvPr id="11266" name="Text Box 2"/>
          <p:cNvSpPr txBox="1">
            <a:spLocks noChangeArrowheads="1"/>
          </p:cNvSpPr>
          <p:nvPr/>
        </p:nvSpPr>
        <p:spPr bwMode="auto">
          <a:xfrm>
            <a:off x="0" y="990600"/>
            <a:ext cx="9144000" cy="5649913"/>
          </a:xfrm>
          <a:prstGeom prst="rect">
            <a:avLst/>
          </a:prstGeom>
          <a:noFill/>
          <a:ln w="9525">
            <a:noFill/>
            <a:miter lim="800000"/>
            <a:headEnd/>
            <a:tailEnd/>
          </a:ln>
        </p:spPr>
        <p:txBody>
          <a:bodyPr lIns="90000" tIns="46800" rIns="90000" bIns="46800">
            <a:spAutoFit/>
          </a:bodyPr>
          <a:lstStyle/>
          <a:p>
            <a:pPr marL="457200" indent="-457200">
              <a:lnSpc>
                <a:spcPct val="95000"/>
              </a:lnSpc>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zh-TW" altLang="en-GB" sz="3200" b="1">
                <a:solidFill>
                  <a:schemeClr val="tx1"/>
                </a:solidFill>
                <a:effectLst>
                  <a:outerShdw blurRad="38100" dist="38100" dir="2700000" algn="tl">
                    <a:srgbClr val="FFFFFF"/>
                  </a:outerShdw>
                </a:effectLst>
                <a:ea typeface="新細明體" pitchFamily="18" charset="-120"/>
              </a:rPr>
              <a:t>	</a:t>
            </a:r>
          </a:p>
          <a:p>
            <a:pPr marL="457200" indent="-457200">
              <a:lnSpc>
                <a:spcPct val="95000"/>
              </a:lnSpc>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GB" altLang="zh-TW" b="1">
                <a:solidFill>
                  <a:srgbClr val="FFFFFF"/>
                </a:solidFill>
                <a:effectLst>
                  <a:outerShdw blurRad="38100" dist="38100" dir="2700000" algn="tl">
                    <a:srgbClr val="000000"/>
                  </a:outerShdw>
                </a:effectLst>
                <a:latin typeface="Arial" charset="0"/>
                <a:ea typeface="新細明體" pitchFamily="18" charset="-120"/>
              </a:rPr>
              <a:t>There are four steps in designing such teaching:</a:t>
            </a:r>
          </a:p>
          <a:p>
            <a:pPr marL="457200" indent="-457200">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GB" altLang="zh-TW" b="1">
              <a:solidFill>
                <a:srgbClr val="FFFFFF"/>
              </a:solidFill>
              <a:effectLst>
                <a:outerShdw blurRad="38100" dist="38100" dir="2700000" algn="tl">
                  <a:srgbClr val="000000"/>
                </a:outerShdw>
              </a:effectLst>
              <a:latin typeface="Arial" charset="0"/>
              <a:ea typeface="新細明體" pitchFamily="18" charset="-120"/>
            </a:endParaRPr>
          </a:p>
          <a:p>
            <a:pPr marL="457200" indent="-457200">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GB" altLang="zh-TW" b="1">
                <a:solidFill>
                  <a:srgbClr val="FFFFFF"/>
                </a:solidFill>
                <a:effectLst>
                  <a:outerShdw blurRad="38100" dist="38100" dir="2700000" algn="tl">
                    <a:srgbClr val="000000"/>
                  </a:outerShdw>
                </a:effectLst>
                <a:latin typeface="Arial" charset="0"/>
                <a:ea typeface="新細明體" pitchFamily="18" charset="-120"/>
              </a:rPr>
              <a:t>	1. describe </a:t>
            </a:r>
            <a:r>
              <a:rPr lang="en-GB" altLang="zh-TW" b="1" i="1">
                <a:solidFill>
                  <a:srgbClr val="FFFFFF"/>
                </a:solidFill>
                <a:effectLst>
                  <a:outerShdw blurRad="38100" dist="38100" dir="2700000" algn="tl">
                    <a:srgbClr val="000000"/>
                  </a:outerShdw>
                </a:effectLst>
                <a:latin typeface="Arial" charset="0"/>
                <a:ea typeface="新細明體" pitchFamily="18" charset="-120"/>
              </a:rPr>
              <a:t>intended learning outcomes</a:t>
            </a:r>
            <a:r>
              <a:rPr lang="en-GB" altLang="zh-TW" b="1">
                <a:solidFill>
                  <a:srgbClr val="FFFFFF"/>
                </a:solidFill>
                <a:effectLst>
                  <a:outerShdw blurRad="38100" dist="38100" dir="2700000" algn="tl">
                    <a:srgbClr val="000000"/>
                  </a:outerShdw>
                </a:effectLst>
                <a:latin typeface="Arial" charset="0"/>
                <a:ea typeface="新細明體" pitchFamily="18" charset="-120"/>
              </a:rPr>
              <a:t> in the form of</a:t>
            </a:r>
          </a:p>
          <a:p>
            <a:pPr lvl="1">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GB" altLang="zh-TW" b="1">
                <a:solidFill>
                  <a:srgbClr val="FFFFFF"/>
                </a:solidFill>
                <a:effectLst>
                  <a:outerShdw blurRad="38100" dist="38100" dir="2700000" algn="tl">
                    <a:srgbClr val="000000"/>
                  </a:outerShdw>
                </a:effectLst>
                <a:latin typeface="Arial" charset="0"/>
                <a:ea typeface="新細明體" pitchFamily="18" charset="-120"/>
              </a:rPr>
              <a:t>    verbs in a context, indicating </a:t>
            </a:r>
            <a:r>
              <a:rPr lang="en-GB" altLang="zh-TW" b="1" i="1">
                <a:solidFill>
                  <a:srgbClr val="FFFFFF"/>
                </a:solidFill>
                <a:effectLst>
                  <a:outerShdw blurRad="38100" dist="38100" dir="2700000" algn="tl">
                    <a:srgbClr val="000000"/>
                  </a:outerShdw>
                </a:effectLst>
                <a:latin typeface="Arial" charset="0"/>
                <a:ea typeface="新細明體" pitchFamily="18" charset="-120"/>
              </a:rPr>
              <a:t>what</a:t>
            </a:r>
            <a:r>
              <a:rPr lang="en-GB" altLang="zh-TW" b="1">
                <a:solidFill>
                  <a:srgbClr val="FFFFFF"/>
                </a:solidFill>
                <a:effectLst>
                  <a:outerShdw blurRad="38100" dist="38100" dir="2700000" algn="tl">
                    <a:srgbClr val="000000"/>
                  </a:outerShdw>
                </a:effectLst>
                <a:latin typeface="Arial" charset="0"/>
                <a:ea typeface="新細明體" pitchFamily="18" charset="-120"/>
              </a:rPr>
              <a:t> is to be attained and</a:t>
            </a:r>
          </a:p>
          <a:p>
            <a:pPr lvl="1">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GB" altLang="zh-TW" b="1">
                <a:solidFill>
                  <a:srgbClr val="FFFFFF"/>
                </a:solidFill>
                <a:effectLst>
                  <a:outerShdw blurRad="38100" dist="38100" dir="2700000" algn="tl">
                    <a:srgbClr val="000000"/>
                  </a:outerShdw>
                </a:effectLst>
                <a:latin typeface="Arial" charset="0"/>
                <a:ea typeface="新細明體" pitchFamily="18" charset="-120"/>
              </a:rPr>
              <a:t>    the desired </a:t>
            </a:r>
            <a:r>
              <a:rPr lang="en-GB" altLang="zh-TW" b="1" i="1">
                <a:solidFill>
                  <a:srgbClr val="FFFFFF"/>
                </a:solidFill>
                <a:effectLst>
                  <a:outerShdw blurRad="38100" dist="38100" dir="2700000" algn="tl">
                    <a:srgbClr val="000000"/>
                  </a:outerShdw>
                </a:effectLst>
                <a:latin typeface="Arial" charset="0"/>
                <a:ea typeface="新細明體" pitchFamily="18" charset="-120"/>
              </a:rPr>
              <a:t>quality</a:t>
            </a:r>
            <a:r>
              <a:rPr lang="en-GB" altLang="zh-TW" b="1">
                <a:solidFill>
                  <a:srgbClr val="FFFFFF"/>
                </a:solidFill>
                <a:effectLst>
                  <a:outerShdw blurRad="38100" dist="38100" dir="2700000" algn="tl">
                    <a:srgbClr val="000000"/>
                  </a:outerShdw>
                </a:effectLst>
                <a:latin typeface="Arial" charset="0"/>
                <a:ea typeface="新細明體" pitchFamily="18" charset="-120"/>
              </a:rPr>
              <a:t> of attainment. </a:t>
            </a:r>
          </a:p>
          <a:p>
            <a:pPr marL="457200" indent="-457200">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GB" altLang="zh-TW">
                <a:solidFill>
                  <a:srgbClr val="FFFFFF"/>
                </a:solidFill>
                <a:latin typeface="Arial" charset="0"/>
                <a:ea typeface="新細明體" pitchFamily="18" charset="-120"/>
              </a:rPr>
              <a:t> </a:t>
            </a:r>
            <a:r>
              <a:rPr lang="en-GB" altLang="zh-TW" b="1">
                <a:solidFill>
                  <a:srgbClr val="FFFFFF"/>
                </a:solidFill>
                <a:effectLst>
                  <a:outerShdw blurRad="38100" dist="38100" dir="2700000" algn="tl">
                    <a:srgbClr val="000000"/>
                  </a:outerShdw>
                </a:effectLst>
                <a:latin typeface="Arial" charset="0"/>
                <a:ea typeface="新細明體" pitchFamily="18" charset="-120"/>
              </a:rPr>
              <a:t>	     </a:t>
            </a:r>
          </a:p>
          <a:p>
            <a:pPr marL="457200" indent="-457200">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GB" altLang="zh-TW" b="1">
                <a:solidFill>
                  <a:srgbClr val="FFFFFF"/>
                </a:solidFill>
                <a:effectLst>
                  <a:outerShdw blurRad="38100" dist="38100" dir="2700000" algn="tl">
                    <a:srgbClr val="000000"/>
                  </a:outerShdw>
                </a:effectLst>
                <a:latin typeface="Arial" charset="0"/>
                <a:ea typeface="新細明體" pitchFamily="18" charset="-120"/>
              </a:rPr>
              <a:t>	2. create a </a:t>
            </a:r>
            <a:r>
              <a:rPr lang="en-GB" altLang="zh-TW" b="1" i="1">
                <a:solidFill>
                  <a:srgbClr val="FFFFFF"/>
                </a:solidFill>
                <a:effectLst>
                  <a:outerShdw blurRad="38100" dist="38100" dir="2700000" algn="tl">
                    <a:srgbClr val="000000"/>
                  </a:outerShdw>
                </a:effectLst>
                <a:latin typeface="Arial" charset="0"/>
                <a:ea typeface="新細明體" pitchFamily="18" charset="-120"/>
              </a:rPr>
              <a:t>learning environment</a:t>
            </a:r>
            <a:r>
              <a:rPr lang="en-GB" altLang="zh-TW" b="1">
                <a:solidFill>
                  <a:srgbClr val="FFFFFF"/>
                </a:solidFill>
                <a:effectLst>
                  <a:outerShdw blurRad="38100" dist="38100" dir="2700000" algn="tl">
                    <a:srgbClr val="000000"/>
                  </a:outerShdw>
                </a:effectLst>
                <a:latin typeface="Arial" charset="0"/>
                <a:ea typeface="新細明體" pitchFamily="18" charset="-120"/>
              </a:rPr>
              <a:t> likely to bring about the</a:t>
            </a:r>
          </a:p>
          <a:p>
            <a:pPr marL="457200" indent="-457200">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GB" altLang="zh-TW" b="1">
                <a:solidFill>
                  <a:srgbClr val="FFFFFF"/>
                </a:solidFill>
                <a:effectLst>
                  <a:outerShdw blurRad="38100" dist="38100" dir="2700000" algn="tl">
                    <a:srgbClr val="000000"/>
                  </a:outerShdw>
                </a:effectLst>
                <a:latin typeface="Arial" charset="0"/>
                <a:ea typeface="新細明體" pitchFamily="18" charset="-120"/>
              </a:rPr>
              <a:t>          intended outcomes. </a:t>
            </a:r>
          </a:p>
          <a:p>
            <a:pPr marL="457200" indent="-457200">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GB" altLang="zh-TW" b="1">
              <a:solidFill>
                <a:srgbClr val="FFFFFF"/>
              </a:solidFill>
              <a:effectLst>
                <a:outerShdw blurRad="38100" dist="38100" dir="2700000" algn="tl">
                  <a:srgbClr val="000000"/>
                </a:outerShdw>
              </a:effectLst>
              <a:latin typeface="Arial" charset="0"/>
              <a:ea typeface="新細明體" pitchFamily="18" charset="-120"/>
            </a:endParaRPr>
          </a:p>
          <a:p>
            <a:pPr marL="457200" indent="-457200">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GB" altLang="zh-TW" b="1">
                <a:solidFill>
                  <a:srgbClr val="FFFFFF"/>
                </a:solidFill>
                <a:effectLst>
                  <a:outerShdw blurRad="38100" dist="38100" dir="2700000" algn="tl">
                    <a:srgbClr val="000000"/>
                  </a:outerShdw>
                </a:effectLst>
                <a:latin typeface="Arial" charset="0"/>
                <a:ea typeface="新細明體" pitchFamily="18" charset="-120"/>
              </a:rPr>
              <a:t>	3. use </a:t>
            </a:r>
            <a:r>
              <a:rPr lang="en-GB" altLang="zh-TW" b="1" i="1">
                <a:solidFill>
                  <a:srgbClr val="FFFFFF"/>
                </a:solidFill>
                <a:effectLst>
                  <a:outerShdw blurRad="38100" dist="38100" dir="2700000" algn="tl">
                    <a:srgbClr val="000000"/>
                  </a:outerShdw>
                </a:effectLst>
                <a:latin typeface="Arial" charset="0"/>
                <a:ea typeface="新細明體" pitchFamily="18" charset="-120"/>
              </a:rPr>
              <a:t>assessment tasks</a:t>
            </a:r>
            <a:r>
              <a:rPr lang="en-GB" altLang="zh-TW" b="1">
                <a:solidFill>
                  <a:srgbClr val="FFFFFF"/>
                </a:solidFill>
                <a:effectLst>
                  <a:outerShdw blurRad="38100" dist="38100" dir="2700000" algn="tl">
                    <a:srgbClr val="000000"/>
                  </a:outerShdw>
                </a:effectLst>
                <a:latin typeface="Arial" charset="0"/>
                <a:ea typeface="新細明體" pitchFamily="18" charset="-120"/>
              </a:rPr>
              <a:t> enabling you to judge if and how</a:t>
            </a:r>
          </a:p>
          <a:p>
            <a:pPr marL="457200" indent="-457200">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GB" altLang="zh-TW" b="1">
                <a:solidFill>
                  <a:srgbClr val="FFFFFF"/>
                </a:solidFill>
                <a:effectLst>
                  <a:outerShdw blurRad="38100" dist="38100" dir="2700000" algn="tl">
                    <a:srgbClr val="000000"/>
                  </a:outerShdw>
                </a:effectLst>
                <a:latin typeface="Arial" charset="0"/>
                <a:ea typeface="新細明體" pitchFamily="18" charset="-120"/>
              </a:rPr>
              <a:t>          well students’ performances meet the criteria.</a:t>
            </a:r>
          </a:p>
          <a:p>
            <a:pPr marL="457200" indent="-457200">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GB" altLang="zh-TW" b="1">
              <a:solidFill>
                <a:srgbClr val="FFFFFF"/>
              </a:solidFill>
              <a:effectLst>
                <a:outerShdw blurRad="38100" dist="38100" dir="2700000" algn="tl">
                  <a:srgbClr val="000000"/>
                </a:outerShdw>
              </a:effectLst>
              <a:latin typeface="Arial" charset="0"/>
              <a:ea typeface="新細明體" pitchFamily="18" charset="-120"/>
            </a:endParaRPr>
          </a:p>
          <a:p>
            <a:pPr marL="457200" indent="-457200">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GB" altLang="zh-TW" b="1">
                <a:solidFill>
                  <a:srgbClr val="FFFFFF"/>
                </a:solidFill>
                <a:effectLst>
                  <a:outerShdw blurRad="38100" dist="38100" dir="2700000" algn="tl">
                    <a:srgbClr val="000000"/>
                  </a:outerShdw>
                </a:effectLst>
                <a:latin typeface="Arial" charset="0"/>
                <a:ea typeface="新細明體" pitchFamily="18" charset="-120"/>
              </a:rPr>
              <a:t>	4. transform these judgments into standard </a:t>
            </a:r>
            <a:r>
              <a:rPr lang="en-GB" altLang="zh-TW" b="1" i="1">
                <a:solidFill>
                  <a:srgbClr val="FFFFFF"/>
                </a:solidFill>
                <a:effectLst>
                  <a:outerShdw blurRad="38100" dist="38100" dir="2700000" algn="tl">
                    <a:srgbClr val="000000"/>
                  </a:outerShdw>
                </a:effectLst>
                <a:latin typeface="Arial" charset="0"/>
                <a:ea typeface="新細明體" pitchFamily="18" charset="-120"/>
              </a:rPr>
              <a:t>grading</a:t>
            </a:r>
          </a:p>
          <a:p>
            <a:pPr marL="457200" indent="-457200">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GB" altLang="zh-TW" b="1" i="1">
                <a:solidFill>
                  <a:srgbClr val="FFFFFF"/>
                </a:solidFill>
                <a:effectLst>
                  <a:outerShdw blurRad="38100" dist="38100" dir="2700000" algn="tl">
                    <a:srgbClr val="000000"/>
                  </a:outerShdw>
                </a:effectLst>
                <a:latin typeface="Arial" charset="0"/>
                <a:ea typeface="新細明體" pitchFamily="18" charset="-120"/>
              </a:rPr>
              <a:t>          criteria</a:t>
            </a:r>
            <a:r>
              <a:rPr lang="en-GB" altLang="zh-TW" b="1">
                <a:solidFill>
                  <a:srgbClr val="FFFFFF"/>
                </a:solidFill>
                <a:effectLst>
                  <a:outerShdw blurRad="38100" dist="38100" dir="2700000" algn="tl">
                    <a:srgbClr val="000000"/>
                  </a:outerShdw>
                </a:effectLst>
                <a:latin typeface="Arial" charset="0"/>
                <a:ea typeface="新細明體" pitchFamily="18" charset="-120"/>
              </a:rPr>
              <a:t>.</a:t>
            </a: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2"/>
          <p:cNvSpPr txBox="1">
            <a:spLocks noChangeArrowheads="1"/>
          </p:cNvSpPr>
          <p:nvPr/>
        </p:nvSpPr>
        <p:spPr bwMode="auto">
          <a:xfrm>
            <a:off x="0" y="228600"/>
            <a:ext cx="9144000" cy="1946275"/>
          </a:xfrm>
          <a:prstGeom prst="rect">
            <a:avLst/>
          </a:prstGeom>
          <a:noFill/>
          <a:ln w="9525">
            <a:noFill/>
            <a:miter lim="800000"/>
            <a:headEnd/>
            <a:tailEnd/>
          </a:ln>
        </p:spPr>
        <p:txBody>
          <a:bodyPr lIns="90000" tIns="46800" rIns="90000" bIns="46800">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200" b="1">
                <a:solidFill>
                  <a:srgbClr val="FF9900"/>
                </a:solidFill>
                <a:effectLst>
                  <a:outerShdw blurRad="38100" dist="38100" dir="2700000" algn="tl">
                    <a:srgbClr val="000000"/>
                  </a:outerShdw>
                </a:effectLst>
                <a:latin typeface="Arial Unicode MS" pitchFamily="34" charset="-128"/>
                <a:ea typeface="Arial Unicode MS" pitchFamily="34" charset="-128"/>
                <a:cs typeface="Arial Unicode MS" pitchFamily="34" charset="-128"/>
              </a:rPr>
              <a:t>Constructive Alignment is</a:t>
            </a:r>
            <a:r>
              <a:rPr lang="en-GB" altLang="zh-TW" sz="3200" b="1">
                <a:solidFill>
                  <a:srgbClr val="FF9900"/>
                </a:solidFill>
                <a:effectLst>
                  <a:outerShdw blurRad="38100" dist="38100" dir="2700000" algn="tl">
                    <a:srgbClr val="000000"/>
                  </a:outerShdw>
                </a:effectLst>
                <a:latin typeface="Arial" charset="0"/>
                <a:ea typeface="新細明體" pitchFamily="18" charset="-120"/>
              </a:rPr>
              <a:t> a Framework for</a:t>
            </a: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200" b="1">
                <a:solidFill>
                  <a:srgbClr val="FF9900"/>
                </a:solidFill>
                <a:effectLst>
                  <a:outerShdw blurRad="38100" dist="38100" dir="2700000" algn="tl">
                    <a:srgbClr val="000000"/>
                  </a:outerShdw>
                </a:effectLst>
                <a:latin typeface="Arial" charset="0"/>
                <a:ea typeface="新細明體" pitchFamily="18" charset="-120"/>
              </a:rPr>
              <a:t>Reflective Practice</a:t>
            </a: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3200" b="1">
              <a:solidFill>
                <a:srgbClr val="FF9900"/>
              </a:solidFill>
              <a:effectLst>
                <a:outerShdw blurRad="38100" dist="38100" dir="2700000" algn="tl">
                  <a:srgbClr val="000000"/>
                </a:outerShdw>
              </a:effectLst>
              <a:latin typeface="Arial" charset="0"/>
              <a:ea typeface="新細明體" pitchFamily="18" charset="-120"/>
            </a:endParaRP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zh-TW" altLang="en-GB" sz="3200" b="1">
              <a:solidFill>
                <a:srgbClr val="FF9900"/>
              </a:solidFill>
              <a:effectLst>
                <a:outerShdw blurRad="38100" dist="38100" dir="2700000" algn="tl">
                  <a:srgbClr val="000000"/>
                </a:outerShdw>
              </a:effectLst>
              <a:latin typeface="Arial" charset="0"/>
              <a:ea typeface="新細明體" pitchFamily="18" charset="-120"/>
            </a:endParaRPr>
          </a:p>
        </p:txBody>
      </p:sp>
      <p:sp>
        <p:nvSpPr>
          <p:cNvPr id="73731" name="Text Box 3"/>
          <p:cNvSpPr txBox="1">
            <a:spLocks noChangeArrowheads="1"/>
          </p:cNvSpPr>
          <p:nvPr/>
        </p:nvSpPr>
        <p:spPr bwMode="auto">
          <a:xfrm>
            <a:off x="0" y="1066800"/>
            <a:ext cx="9144000" cy="5770563"/>
          </a:xfrm>
          <a:prstGeom prst="rect">
            <a:avLst/>
          </a:prstGeom>
          <a:noFill/>
          <a:ln w="9525">
            <a:noFill/>
            <a:miter lim="800000"/>
            <a:headEnd/>
            <a:tailEnd/>
          </a:ln>
        </p:spPr>
        <p:txBody>
          <a:bodyPr lIns="90000" tIns="46800" rIns="90000" bIns="46800">
            <a:spAutoFit/>
          </a:bodyPr>
          <a:lstStyle/>
          <a:p>
            <a:pPr marL="457200" indent="-457200">
              <a:lnSpc>
                <a:spcPct val="95000"/>
              </a:lnSpc>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zh-TW" altLang="en-GB" sz="3200" b="1">
                <a:solidFill>
                  <a:schemeClr val="tx1"/>
                </a:solidFill>
                <a:effectLst>
                  <a:outerShdw blurRad="38100" dist="38100" dir="2700000" algn="tl">
                    <a:srgbClr val="FFFFFF"/>
                  </a:outerShdw>
                </a:effectLst>
                <a:ea typeface="新細明體" pitchFamily="18" charset="-120"/>
              </a:rPr>
              <a:t>	</a:t>
            </a:r>
          </a:p>
          <a:p>
            <a:pPr marL="457200" indent="-457200">
              <a:lnSpc>
                <a:spcPct val="95000"/>
              </a:lnSpc>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GB" altLang="zh-TW" b="1">
                <a:solidFill>
                  <a:srgbClr val="FFFFFF"/>
                </a:solidFill>
                <a:effectLst>
                  <a:outerShdw blurRad="38100" dist="38100" dir="2700000" algn="tl">
                    <a:srgbClr val="000000"/>
                  </a:outerShdw>
                </a:effectLst>
                <a:latin typeface="Arial" charset="0"/>
                <a:ea typeface="新細明體" pitchFamily="18" charset="-120"/>
              </a:rPr>
              <a:t>Constructive alignment is </a:t>
            </a:r>
            <a:r>
              <a:rPr lang="en-GB" altLang="zh-TW" b="1" i="1">
                <a:solidFill>
                  <a:srgbClr val="FFFFFF"/>
                </a:solidFill>
                <a:effectLst>
                  <a:outerShdw blurRad="38100" dist="38100" dir="2700000" algn="tl">
                    <a:srgbClr val="000000"/>
                  </a:outerShdw>
                </a:effectLst>
                <a:latin typeface="Arial" charset="0"/>
                <a:ea typeface="新細明體" pitchFamily="18" charset="-120"/>
              </a:rPr>
              <a:t>not</a:t>
            </a:r>
            <a:r>
              <a:rPr lang="en-GB" altLang="zh-TW" b="1">
                <a:solidFill>
                  <a:srgbClr val="FFFFFF"/>
                </a:solidFill>
                <a:effectLst>
                  <a:outerShdw blurRad="38100" dist="38100" dir="2700000" algn="tl">
                    <a:srgbClr val="000000"/>
                  </a:outerShdw>
                </a:effectLst>
                <a:latin typeface="Arial" charset="0"/>
                <a:ea typeface="新細明體" pitchFamily="18" charset="-120"/>
              </a:rPr>
              <a:t> a prescriptive “method”:</a:t>
            </a:r>
          </a:p>
          <a:p>
            <a:pPr marL="457200" indent="-457200">
              <a:lnSpc>
                <a:spcPct val="95000"/>
              </a:lnSpc>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GB" altLang="zh-TW" b="1">
                <a:solidFill>
                  <a:srgbClr val="FFFFFF"/>
                </a:solidFill>
                <a:effectLst>
                  <a:outerShdw blurRad="38100" dist="38100" dir="2700000" algn="tl">
                    <a:srgbClr val="000000"/>
                  </a:outerShdw>
                </a:effectLst>
                <a:latin typeface="Arial" charset="0"/>
                <a:ea typeface="新細明體" pitchFamily="18" charset="-120"/>
              </a:rPr>
              <a:t>     each step provides teachers a focus for reflective practice.</a:t>
            </a:r>
          </a:p>
          <a:p>
            <a:pPr marL="457200" indent="-457200">
              <a:lnSpc>
                <a:spcPct val="95000"/>
              </a:lnSpc>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GB" altLang="zh-TW" b="1">
              <a:solidFill>
                <a:srgbClr val="FFFFFF"/>
              </a:solidFill>
              <a:effectLst>
                <a:outerShdw blurRad="38100" dist="38100" dir="2700000" algn="tl">
                  <a:srgbClr val="000000"/>
                </a:outerShdw>
              </a:effectLst>
              <a:latin typeface="Arial" charset="0"/>
              <a:ea typeface="新細明體" pitchFamily="18" charset="-120"/>
            </a:endParaRPr>
          </a:p>
          <a:p>
            <a:pPr marL="457200" indent="-457200">
              <a:lnSpc>
                <a:spcPct val="95000"/>
              </a:lnSpc>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GB" altLang="zh-TW" b="1">
                <a:solidFill>
                  <a:srgbClr val="FFFFFF"/>
                </a:solidFill>
                <a:effectLst>
                  <a:outerShdw blurRad="38100" dist="38100" dir="2700000" algn="tl">
                    <a:srgbClr val="000000"/>
                  </a:outerShdw>
                </a:effectLst>
                <a:latin typeface="Arial" charset="0"/>
                <a:ea typeface="新細明體" pitchFamily="18" charset="-120"/>
              </a:rPr>
              <a:t>Teachers can then design ILOs, select TLAs and assessment and grading procedures that are the most effective and practicable given the particular context and subject matter </a:t>
            </a:r>
          </a:p>
          <a:p>
            <a:pPr marL="457200" indent="-457200">
              <a:lnSpc>
                <a:spcPct val="95000"/>
              </a:lnSpc>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GB" altLang="zh-TW" b="1">
                <a:solidFill>
                  <a:srgbClr val="FFFFFF"/>
                </a:solidFill>
                <a:effectLst>
                  <a:outerShdw blurRad="38100" dist="38100" dir="2700000" algn="tl">
                    <a:srgbClr val="000000"/>
                  </a:outerShdw>
                </a:effectLst>
                <a:latin typeface="Arial" charset="0"/>
                <a:ea typeface="新細明體" pitchFamily="18" charset="-120"/>
              </a:rPr>
              <a:t>	of each.</a:t>
            </a:r>
          </a:p>
          <a:p>
            <a:pPr marL="457200" indent="-457200">
              <a:lnSpc>
                <a:spcPct val="95000"/>
              </a:lnSpc>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GB" altLang="zh-TW" b="1">
              <a:solidFill>
                <a:srgbClr val="FFFFFF"/>
              </a:solidFill>
              <a:effectLst>
                <a:outerShdw blurRad="38100" dist="38100" dir="2700000" algn="tl">
                  <a:srgbClr val="000000"/>
                </a:outerShdw>
              </a:effectLst>
              <a:latin typeface="Arial" charset="0"/>
              <a:ea typeface="新細明體" pitchFamily="18" charset="-120"/>
            </a:endParaRPr>
          </a:p>
          <a:p>
            <a:pPr marL="457200" indent="-457200">
              <a:lnSpc>
                <a:spcPct val="95000"/>
              </a:lnSpc>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GB" altLang="zh-TW" b="1">
                <a:solidFill>
                  <a:srgbClr val="FFFFFF"/>
                </a:solidFill>
                <a:effectLst>
                  <a:outerShdw blurRad="38100" dist="38100" dir="2700000" algn="tl">
                    <a:srgbClr val="000000"/>
                  </a:outerShdw>
                </a:effectLst>
                <a:latin typeface="Arial" charset="0"/>
                <a:ea typeface="新細明體" pitchFamily="18" charset="-120"/>
              </a:rPr>
              <a:t>Several teachers have told us that this simply sharpens what they have been doing already.</a:t>
            </a:r>
          </a:p>
          <a:p>
            <a:pPr marL="457200" indent="-457200">
              <a:lnSpc>
                <a:spcPct val="95000"/>
              </a:lnSpc>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GB" altLang="zh-TW" b="1">
              <a:solidFill>
                <a:srgbClr val="FFFFFF"/>
              </a:solidFill>
              <a:effectLst>
                <a:outerShdw blurRad="38100" dist="38100" dir="2700000" algn="tl">
                  <a:srgbClr val="000000"/>
                </a:outerShdw>
              </a:effectLst>
              <a:latin typeface="Arial" charset="0"/>
              <a:ea typeface="新細明體" pitchFamily="18" charset="-120"/>
            </a:endParaRPr>
          </a:p>
          <a:p>
            <a:pPr marL="457200" indent="-457200">
              <a:lnSpc>
                <a:spcPct val="95000"/>
              </a:lnSpc>
              <a:buClr>
                <a:srgbClr val="FFFFFF"/>
              </a:buClr>
              <a:buSzPct val="100000"/>
              <a:buFont typeface="Times New Roman" pitchFamily="18" charset="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GB" altLang="zh-TW" b="1">
                <a:solidFill>
                  <a:srgbClr val="FFFFFF"/>
                </a:solidFill>
                <a:effectLst>
                  <a:outerShdw blurRad="38100" dist="38100" dir="2700000" algn="tl">
                    <a:srgbClr val="000000"/>
                  </a:outerShdw>
                </a:effectLst>
                <a:latin typeface="Arial" charset="0"/>
                <a:ea typeface="新細明體" pitchFamily="18" charset="-120"/>
              </a:rPr>
              <a:t> Absolutely! Good teachers naturally think in terms of what their students have to learn, how they might best learn it, and how they might best confirm that students have indeed learned what was intended.</a:t>
            </a: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0" y="228600"/>
            <a:ext cx="9144000" cy="555625"/>
          </a:xfrm>
          <a:prstGeom prst="rect">
            <a:avLst/>
          </a:prstGeom>
          <a:noFill/>
          <a:ln w="9525">
            <a:noFill/>
            <a:miter lim="800000"/>
            <a:headEnd/>
            <a:tailEnd/>
          </a:ln>
        </p:spPr>
        <p:txBody>
          <a:bodyPr lIns="90000" tIns="46800" rIns="90000" bIns="46800">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3200" b="1">
                <a:solidFill>
                  <a:srgbClr val="FF9900"/>
                </a:solidFill>
                <a:effectLst>
                  <a:outerShdw blurRad="38100" dist="38100" dir="2700000" algn="tl">
                    <a:srgbClr val="000000"/>
                  </a:outerShdw>
                </a:effectLst>
                <a:ea typeface="新細明體" pitchFamily="18" charset="-120"/>
              </a:rPr>
              <a:t>Constructive Alignment</a:t>
            </a:r>
          </a:p>
        </p:txBody>
      </p:sp>
      <p:sp>
        <p:nvSpPr>
          <p:cNvPr id="12290" name="AutoShape 2"/>
          <p:cNvSpPr>
            <a:spLocks noChangeArrowheads="1"/>
          </p:cNvSpPr>
          <p:nvPr/>
        </p:nvSpPr>
        <p:spPr bwMode="auto">
          <a:xfrm>
            <a:off x="2590800" y="1143000"/>
            <a:ext cx="3962400" cy="5410200"/>
          </a:xfrm>
          <a:prstGeom prst="roundRect">
            <a:avLst>
              <a:gd name="adj" fmla="val 37"/>
            </a:avLst>
          </a:prstGeom>
          <a:noFill/>
          <a:ln w="12600">
            <a:solidFill>
              <a:srgbClr val="FFFFFF"/>
            </a:solidFill>
            <a:round/>
            <a:headEnd/>
            <a:tailEnd/>
          </a:ln>
        </p:spPr>
        <p:txBody>
          <a:bodyPr wrap="none" anchor="ctr"/>
          <a:lstStyle/>
          <a:p>
            <a:endParaRPr lang="zh-TW" altLang="en-US"/>
          </a:p>
        </p:txBody>
      </p:sp>
      <p:sp>
        <p:nvSpPr>
          <p:cNvPr id="12291" name="Text Box 3"/>
          <p:cNvSpPr txBox="1">
            <a:spLocks noChangeArrowheads="1"/>
          </p:cNvSpPr>
          <p:nvPr/>
        </p:nvSpPr>
        <p:spPr bwMode="auto">
          <a:xfrm>
            <a:off x="2514600" y="1143000"/>
            <a:ext cx="4114800" cy="550863"/>
          </a:xfrm>
          <a:prstGeom prst="rect">
            <a:avLst/>
          </a:prstGeom>
          <a:noFill/>
          <a:ln w="9525">
            <a:noFill/>
            <a:miter lim="800000"/>
            <a:headEnd/>
            <a:tailEnd/>
          </a:ln>
        </p:spPr>
        <p:txBody>
          <a:bodyPr lIns="90000" tIns="46800" rIns="90000" bIns="46800">
            <a:spAutoFit/>
          </a:bodyPr>
          <a:lstStyle/>
          <a:p>
            <a:pPr algn="ctr">
              <a:lnSpc>
                <a:spcPct val="93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effectLst>
                  <a:outerShdw blurRad="38100" dist="38100" dir="2700000" algn="tl">
                    <a:srgbClr val="000000"/>
                  </a:outerShdw>
                </a:effectLst>
                <a:latin typeface="Arial" charset="0"/>
                <a:ea typeface="新細明體" pitchFamily="18" charset="-120"/>
              </a:rPr>
              <a:t>Intended Learning Outcomes (ILOs)</a:t>
            </a:r>
          </a:p>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  expressed as verbs students have to enact</a:t>
            </a:r>
          </a:p>
        </p:txBody>
      </p:sp>
      <p:sp>
        <p:nvSpPr>
          <p:cNvPr id="12292" name="Text Box 4"/>
          <p:cNvSpPr txBox="1">
            <a:spLocks noChangeArrowheads="1"/>
          </p:cNvSpPr>
          <p:nvPr/>
        </p:nvSpPr>
        <p:spPr bwMode="auto">
          <a:xfrm>
            <a:off x="2590800" y="1752600"/>
            <a:ext cx="3962400" cy="1301750"/>
          </a:xfrm>
          <a:prstGeom prst="rect">
            <a:avLst/>
          </a:prstGeom>
          <a:noFill/>
          <a:ln w="9525">
            <a:noFill/>
            <a:miter lim="800000"/>
            <a:headEnd/>
            <a:tailEnd/>
          </a:ln>
        </p:spPr>
        <p:txBody>
          <a:bodyPr lIns="90000" tIns="46800" rIns="90000" bIns="46800">
            <a:spAutoFit/>
          </a:bodyPr>
          <a:lstStyle/>
          <a:p>
            <a:pPr>
              <a:lnSpc>
                <a:spcPct val="95000"/>
              </a:lnSpc>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26688" algn="l"/>
                <a:tab pos="10779125" algn="l"/>
              </a:tabLst>
            </a:pPr>
            <a:r>
              <a:rPr lang="zh-TW" altLang="en-GB" sz="1600" i="1">
                <a:solidFill>
                  <a:srgbClr val="FFFFFF"/>
                </a:solidFill>
                <a:effectLst>
                  <a:outerShdw blurRad="38100" dist="38100" dir="2700000" algn="tl">
                    <a:srgbClr val="000000"/>
                  </a:outerShdw>
                </a:effectLst>
                <a:ea typeface="新細明體" pitchFamily="18" charset="-120"/>
              </a:rPr>
              <a:t>		</a:t>
            </a:r>
          </a:p>
          <a:p>
            <a:pPr>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26688" algn="l"/>
                <a:tab pos="10779125" algn="l"/>
              </a:tabLst>
            </a:pPr>
            <a:r>
              <a:rPr lang="zh-TW" altLang="en-GB" sz="1600" i="1">
                <a:solidFill>
                  <a:srgbClr val="FFFFFF"/>
                </a:solidFill>
                <a:effectLst>
                  <a:outerShdw blurRad="38100" dist="38100" dir="2700000" algn="tl">
                    <a:srgbClr val="000000"/>
                  </a:outerShdw>
                </a:effectLst>
                <a:ea typeface="新細明體" pitchFamily="18" charset="-120"/>
              </a:rPr>
              <a:t>  </a:t>
            </a:r>
            <a:r>
              <a:rPr lang="en-GB" altLang="zh-TW" sz="1600" i="1">
                <a:solidFill>
                  <a:srgbClr val="FFFFFF"/>
                </a:solidFill>
                <a:effectLst>
                  <a:outerShdw blurRad="38100" dist="38100" dir="2700000" algn="tl">
                    <a:srgbClr val="000000"/>
                  </a:outerShdw>
                </a:effectLst>
                <a:ea typeface="新細明體" pitchFamily="18" charset="-120"/>
              </a:rPr>
              <a:t>The very best understanding that could be</a:t>
            </a:r>
          </a:p>
          <a:p>
            <a:pPr>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26688" algn="l"/>
                <a:tab pos="10779125" algn="l"/>
              </a:tabLst>
            </a:pPr>
            <a:r>
              <a:rPr lang="en-GB" altLang="zh-TW" sz="1600" i="1">
                <a:solidFill>
                  <a:srgbClr val="FFFFFF"/>
                </a:solidFill>
                <a:effectLst>
                  <a:outerShdw blurRad="38100" dist="38100" dir="2700000" algn="tl">
                    <a:srgbClr val="000000"/>
                  </a:outerShdw>
                </a:effectLst>
                <a:ea typeface="新細明體" pitchFamily="18" charset="-120"/>
              </a:rPr>
              <a:t>  reasonably expected: </a:t>
            </a:r>
            <a:r>
              <a:rPr lang="en-GB" altLang="zh-TW" sz="1600" b="1">
                <a:solidFill>
                  <a:srgbClr val="FFFFFF"/>
                </a:solidFill>
                <a:effectLst>
                  <a:outerShdw blurRad="38100" dist="38100" dir="2700000" algn="tl">
                    <a:srgbClr val="000000"/>
                  </a:outerShdw>
                </a:effectLst>
                <a:ea typeface="新細明體" pitchFamily="18" charset="-120"/>
              </a:rPr>
              <a:t>verbs such as   </a:t>
            </a:r>
          </a:p>
          <a:p>
            <a:pPr>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26688" algn="l"/>
                <a:tab pos="10779125" algn="l"/>
              </a:tabLst>
            </a:pPr>
            <a:r>
              <a:rPr lang="en-GB" altLang="zh-TW" sz="1600" b="1">
                <a:solidFill>
                  <a:srgbClr val="FFFFFF"/>
                </a:solidFill>
                <a:effectLst>
                  <a:outerShdw blurRad="38100" dist="38100" dir="2700000" algn="tl">
                    <a:srgbClr val="000000"/>
                  </a:outerShdw>
                </a:effectLst>
                <a:ea typeface="新細明體" pitchFamily="18" charset="-120"/>
              </a:rPr>
              <a:t>  hypothesise, apply to “far” domains, </a:t>
            </a:r>
          </a:p>
          <a:p>
            <a:pPr>
              <a:buClr>
                <a:srgbClr val="FFFFFF"/>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26688" algn="l"/>
                <a:tab pos="10779125" algn="l"/>
              </a:tabLst>
            </a:pPr>
            <a:r>
              <a:rPr lang="en-GB" altLang="zh-TW" sz="1600" b="1">
                <a:solidFill>
                  <a:srgbClr val="FFFFFF"/>
                </a:solidFill>
                <a:effectLst>
                  <a:outerShdw blurRad="38100" dist="38100" dir="2700000" algn="tl">
                    <a:srgbClr val="000000"/>
                  </a:outerShdw>
                </a:effectLst>
                <a:ea typeface="新細明體" pitchFamily="18" charset="-120"/>
              </a:rPr>
              <a:t>  generate, relate to principle, etc.</a:t>
            </a:r>
          </a:p>
        </p:txBody>
      </p:sp>
      <p:sp>
        <p:nvSpPr>
          <p:cNvPr id="12293" name="Text Box 5"/>
          <p:cNvSpPr txBox="1">
            <a:spLocks noChangeArrowheads="1"/>
          </p:cNvSpPr>
          <p:nvPr/>
        </p:nvSpPr>
        <p:spPr bwMode="auto">
          <a:xfrm>
            <a:off x="2667000" y="2971800"/>
            <a:ext cx="3962400" cy="1057275"/>
          </a:xfrm>
          <a:prstGeom prst="rect">
            <a:avLst/>
          </a:prstGeom>
          <a:noFill/>
          <a:ln w="9525">
            <a:noFill/>
            <a:miter lim="800000"/>
            <a:headEnd/>
            <a:tailEnd/>
          </a:ln>
        </p:spPr>
        <p:txBody>
          <a:bodyPr lIns="90000" tIns="46800" rIns="90000" bIns="46800">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zh-TW" altLang="en-GB" sz="1600" b="1">
              <a:solidFill>
                <a:srgbClr val="FF9900"/>
              </a:solidFill>
              <a:effectLst>
                <a:outerShdw blurRad="38100" dist="38100" dir="2700000" algn="tl">
                  <a:srgbClr val="000000"/>
                </a:outerShdw>
              </a:effectLst>
              <a:ea typeface="新細明體" pitchFamily="18" charset="-120"/>
            </a:endParaRP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zh-TW" altLang="en-GB" sz="1600" i="1">
                <a:solidFill>
                  <a:srgbClr val="FFFFFF"/>
                </a:solidFill>
                <a:effectLst>
                  <a:outerShdw blurRad="38100" dist="38100" dir="2700000" algn="tl">
                    <a:srgbClr val="000000"/>
                  </a:outerShdw>
                </a:effectLst>
                <a:ea typeface="新細明體" pitchFamily="18" charset="-120"/>
              </a:rPr>
              <a:t>  </a:t>
            </a:r>
            <a:r>
              <a:rPr lang="en-GB" altLang="zh-TW" sz="1600" i="1">
                <a:solidFill>
                  <a:srgbClr val="FFFFFF"/>
                </a:solidFill>
                <a:effectLst>
                  <a:outerShdw blurRad="38100" dist="38100" dir="2700000" algn="tl">
                    <a:srgbClr val="000000"/>
                  </a:outerShdw>
                </a:effectLst>
                <a:ea typeface="新細明體" pitchFamily="18" charset="-120"/>
              </a:rPr>
              <a:t>Highly satisfactory understanding: </a:t>
            </a:r>
            <a:r>
              <a:rPr lang="en-GB" altLang="zh-TW" sz="1600" b="1">
                <a:solidFill>
                  <a:srgbClr val="FFFFFF"/>
                </a:solidFill>
                <a:effectLst>
                  <a:outerShdw blurRad="38100" dist="38100" dir="2700000" algn="tl">
                    <a:srgbClr val="000000"/>
                  </a:outerShdw>
                </a:effectLst>
                <a:ea typeface="新細明體" pitchFamily="18" charset="-120"/>
              </a:rPr>
              <a:t> verbs</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  such as explain, solve, understand main</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  ideas, analyze, compare, etc.</a:t>
            </a:r>
          </a:p>
        </p:txBody>
      </p:sp>
      <p:sp>
        <p:nvSpPr>
          <p:cNvPr id="12294" name="Text Box 6"/>
          <p:cNvSpPr txBox="1">
            <a:spLocks noChangeArrowheads="1"/>
          </p:cNvSpPr>
          <p:nvPr/>
        </p:nvSpPr>
        <p:spPr bwMode="auto">
          <a:xfrm>
            <a:off x="2590800" y="4038600"/>
            <a:ext cx="3962400" cy="1057275"/>
          </a:xfrm>
          <a:prstGeom prst="rect">
            <a:avLst/>
          </a:prstGeom>
          <a:noFill/>
          <a:ln w="9525">
            <a:noFill/>
            <a:miter lim="800000"/>
            <a:headEnd/>
            <a:tailEnd/>
          </a:ln>
        </p:spPr>
        <p:txBody>
          <a:bodyPr lIns="90000" tIns="46800" rIns="90000" bIns="46800">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zh-TW" altLang="en-GB" sz="1600" b="1">
              <a:solidFill>
                <a:srgbClr val="FF9900"/>
              </a:solidFill>
              <a:effectLst>
                <a:outerShdw blurRad="38100" dist="38100" dir="2700000" algn="tl">
                  <a:srgbClr val="000000"/>
                </a:outerShdw>
              </a:effectLst>
              <a:ea typeface="新細明體" pitchFamily="18" charset="-120"/>
            </a:endParaRP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zh-TW" altLang="en-GB" sz="1600" i="1">
                <a:solidFill>
                  <a:srgbClr val="FFFFFF"/>
                </a:solidFill>
                <a:effectLst>
                  <a:outerShdw blurRad="38100" dist="38100" dir="2700000" algn="tl">
                    <a:srgbClr val="000000"/>
                  </a:outerShdw>
                </a:effectLst>
                <a:ea typeface="新細明體" pitchFamily="18" charset="-120"/>
              </a:rPr>
              <a:t>  </a:t>
            </a:r>
            <a:r>
              <a:rPr lang="en-GB" altLang="zh-TW" sz="1600" i="1">
                <a:solidFill>
                  <a:srgbClr val="FFFFFF"/>
                </a:solidFill>
                <a:effectLst>
                  <a:outerShdw blurRad="38100" dist="38100" dir="2700000" algn="tl">
                    <a:srgbClr val="000000"/>
                  </a:outerShdw>
                </a:effectLst>
                <a:ea typeface="新細明體" pitchFamily="18" charset="-120"/>
              </a:rPr>
              <a:t>Quite satisfactory learning, with under-</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i="1">
                <a:solidFill>
                  <a:srgbClr val="FFFFFF"/>
                </a:solidFill>
                <a:effectLst>
                  <a:outerShdw blurRad="38100" dist="38100" dir="2700000" algn="tl">
                    <a:srgbClr val="000000"/>
                  </a:outerShdw>
                </a:effectLst>
                <a:ea typeface="新細明體" pitchFamily="18" charset="-120"/>
              </a:rPr>
              <a:t>  standing at a declarative level: </a:t>
            </a:r>
            <a:r>
              <a:rPr lang="en-GB" altLang="zh-TW" sz="1600" b="1">
                <a:solidFill>
                  <a:srgbClr val="FFFFFF"/>
                </a:solidFill>
                <a:effectLst>
                  <a:outerShdw blurRad="38100" dist="38100" dir="2700000" algn="tl">
                    <a:srgbClr val="000000"/>
                  </a:outerShdw>
                </a:effectLst>
                <a:ea typeface="新細明體" pitchFamily="18" charset="-120"/>
              </a:rPr>
              <a:t>verbs such </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  as elaborate, classify, cover topics </a:t>
            </a:r>
            <a:r>
              <a:rPr lang="en-GB" altLang="zh-TW" sz="1600" i="1">
                <a:solidFill>
                  <a:srgbClr val="FFFFFF"/>
                </a:solidFill>
                <a:effectLst>
                  <a:outerShdw blurRad="38100" dist="38100" dir="2700000" algn="tl">
                    <a:srgbClr val="000000"/>
                  </a:outerShdw>
                </a:effectLst>
                <a:ea typeface="新細明體" pitchFamily="18" charset="-120"/>
              </a:rPr>
              <a:t>a </a:t>
            </a:r>
            <a:r>
              <a:rPr lang="en-GB" altLang="zh-TW" sz="1600" b="1">
                <a:solidFill>
                  <a:srgbClr val="FFFFFF"/>
                </a:solidFill>
                <a:effectLst>
                  <a:outerShdw blurRad="38100" dist="38100" dir="2700000" algn="tl">
                    <a:srgbClr val="000000"/>
                  </a:outerShdw>
                </a:effectLst>
                <a:ea typeface="新細明體" pitchFamily="18" charset="-120"/>
              </a:rPr>
              <a:t>to </a:t>
            </a:r>
            <a:r>
              <a:rPr lang="en-GB" altLang="zh-TW" sz="1600" i="1">
                <a:solidFill>
                  <a:srgbClr val="FFFFFF"/>
                </a:solidFill>
                <a:effectLst>
                  <a:outerShdw blurRad="38100" dist="38100" dir="2700000" algn="tl">
                    <a:srgbClr val="000000"/>
                  </a:outerShdw>
                </a:effectLst>
                <a:ea typeface="新細明體" pitchFamily="18" charset="-120"/>
              </a:rPr>
              <a:t>n,</a:t>
            </a:r>
          </a:p>
        </p:txBody>
      </p:sp>
      <p:sp>
        <p:nvSpPr>
          <p:cNvPr id="12295" name="Text Box 7"/>
          <p:cNvSpPr txBox="1">
            <a:spLocks noChangeArrowheads="1"/>
          </p:cNvSpPr>
          <p:nvPr/>
        </p:nvSpPr>
        <p:spPr bwMode="auto">
          <a:xfrm>
            <a:off x="2590800" y="5181600"/>
            <a:ext cx="3886200" cy="1301750"/>
          </a:xfrm>
          <a:prstGeom prst="rect">
            <a:avLst/>
          </a:prstGeom>
          <a:noFill/>
          <a:ln w="9525">
            <a:noFill/>
            <a:miter lim="800000"/>
            <a:headEnd/>
            <a:tailEnd/>
          </a:ln>
        </p:spPr>
        <p:txBody>
          <a:bodyPr lIns="90000" tIns="46800" rIns="90000" bIns="46800">
            <a:spAutoFit/>
          </a:bodyPr>
          <a:lstStyle/>
          <a:p>
            <a:pPr algn="ct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zh-TW" altLang="en-GB" sz="1600" b="1">
              <a:solidFill>
                <a:srgbClr val="FF9900"/>
              </a:solidFill>
              <a:effectLst>
                <a:outerShdw blurRad="38100" dist="38100" dir="2700000" algn="tl">
                  <a:srgbClr val="000000"/>
                </a:outerShdw>
              </a:effectLst>
              <a:ea typeface="新細明體" pitchFamily="18" charset="-120"/>
            </a:endParaRP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zh-TW" altLang="en-GB" sz="1600" i="1">
                <a:solidFill>
                  <a:srgbClr val="FFFFFF"/>
                </a:solidFill>
                <a:effectLst>
                  <a:outerShdw blurRad="38100" dist="38100" dir="2700000" algn="tl">
                    <a:srgbClr val="000000"/>
                  </a:outerShdw>
                </a:effectLst>
                <a:ea typeface="新細明體" pitchFamily="18" charset="-120"/>
              </a:rPr>
              <a:t> </a:t>
            </a:r>
            <a:r>
              <a:rPr lang="en-GB" altLang="zh-TW" sz="1600" i="1">
                <a:solidFill>
                  <a:srgbClr val="FFFFFF"/>
                </a:solidFill>
                <a:effectLst>
                  <a:outerShdw blurRad="38100" dist="38100" dir="2700000" algn="tl">
                    <a:srgbClr val="000000"/>
                  </a:outerShdw>
                </a:effectLst>
                <a:ea typeface="新細明體" pitchFamily="18" charset="-120"/>
              </a:rPr>
              <a:t>Understanding at a level that would </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i="1">
                <a:solidFill>
                  <a:srgbClr val="FFFFFF"/>
                </a:solidFill>
                <a:effectLst>
                  <a:outerShdw blurRad="38100" dist="38100" dir="2700000" algn="tl">
                    <a:srgbClr val="000000"/>
                  </a:outerShdw>
                </a:effectLst>
                <a:ea typeface="新細明體" pitchFamily="18" charset="-120"/>
              </a:rPr>
              <a:t>  warrant a Pass: </a:t>
            </a:r>
            <a:r>
              <a:rPr lang="en-GB" altLang="zh-TW" sz="1600" b="1">
                <a:solidFill>
                  <a:srgbClr val="FFFFFF"/>
                </a:solidFill>
                <a:effectLst>
                  <a:outerShdw blurRad="38100" dist="38100" dir="2700000" algn="tl">
                    <a:srgbClr val="000000"/>
                  </a:outerShdw>
                </a:effectLst>
                <a:ea typeface="新細明體" pitchFamily="18" charset="-120"/>
              </a:rPr>
              <a:t>low level verbs, also</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  inadequate but salvageable higher level </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  attempts.</a:t>
            </a:r>
          </a:p>
        </p:txBody>
      </p:sp>
      <p:grpSp>
        <p:nvGrpSpPr>
          <p:cNvPr id="12296" name="Group 8"/>
          <p:cNvGrpSpPr>
            <a:grpSpLocks/>
          </p:cNvGrpSpPr>
          <p:nvPr/>
        </p:nvGrpSpPr>
        <p:grpSpPr bwMode="auto">
          <a:xfrm>
            <a:off x="152400" y="1752600"/>
            <a:ext cx="1992313" cy="4424363"/>
            <a:chOff x="158" y="1117"/>
            <a:chExt cx="1255" cy="2787"/>
          </a:xfrm>
        </p:grpSpPr>
        <p:sp>
          <p:nvSpPr>
            <p:cNvPr id="12297" name="AutoShape 9"/>
            <p:cNvSpPr>
              <a:spLocks noChangeArrowheads="1"/>
            </p:cNvSpPr>
            <p:nvPr/>
          </p:nvSpPr>
          <p:spPr bwMode="auto">
            <a:xfrm>
              <a:off x="158" y="1117"/>
              <a:ext cx="1198" cy="2787"/>
            </a:xfrm>
            <a:prstGeom prst="roundRect">
              <a:avLst>
                <a:gd name="adj" fmla="val 83"/>
              </a:avLst>
            </a:prstGeom>
            <a:noFill/>
            <a:ln w="12600">
              <a:solidFill>
                <a:srgbClr val="FFFFFF"/>
              </a:solidFill>
              <a:round/>
              <a:headEnd/>
              <a:tailEnd/>
            </a:ln>
          </p:spPr>
          <p:txBody>
            <a:bodyPr wrap="none" anchor="ctr"/>
            <a:lstStyle/>
            <a:p>
              <a:endParaRPr lang="zh-TW" altLang="en-US"/>
            </a:p>
          </p:txBody>
        </p:sp>
        <p:grpSp>
          <p:nvGrpSpPr>
            <p:cNvPr id="12298" name="Group 10"/>
            <p:cNvGrpSpPr>
              <a:grpSpLocks/>
            </p:cNvGrpSpPr>
            <p:nvPr/>
          </p:nvGrpSpPr>
          <p:grpSpPr bwMode="auto">
            <a:xfrm>
              <a:off x="158" y="1122"/>
              <a:ext cx="1255" cy="2771"/>
              <a:chOff x="158" y="1122"/>
              <a:chExt cx="1255" cy="2771"/>
            </a:xfrm>
          </p:grpSpPr>
          <p:sp>
            <p:nvSpPr>
              <p:cNvPr id="12299" name="AutoShape 11"/>
              <p:cNvSpPr>
                <a:spLocks noChangeArrowheads="1"/>
              </p:cNvSpPr>
              <p:nvPr/>
            </p:nvSpPr>
            <p:spPr bwMode="auto">
              <a:xfrm>
                <a:off x="158" y="1126"/>
                <a:ext cx="1246" cy="2762"/>
              </a:xfrm>
              <a:prstGeom prst="roundRect">
                <a:avLst>
                  <a:gd name="adj" fmla="val 79"/>
                </a:avLst>
              </a:prstGeom>
              <a:noFill/>
              <a:ln w="9525">
                <a:noFill/>
                <a:round/>
                <a:headEnd/>
                <a:tailEnd/>
              </a:ln>
            </p:spPr>
            <p:txBody>
              <a:bodyPr wrap="none" anchor="ctr"/>
              <a:lstStyle/>
              <a:p>
                <a:endParaRPr lang="zh-TW" altLang="en-US"/>
              </a:p>
            </p:txBody>
          </p:sp>
          <p:grpSp>
            <p:nvGrpSpPr>
              <p:cNvPr id="12300" name="Group 12"/>
              <p:cNvGrpSpPr>
                <a:grpSpLocks/>
              </p:cNvGrpSpPr>
              <p:nvPr/>
            </p:nvGrpSpPr>
            <p:grpSpPr bwMode="auto">
              <a:xfrm>
                <a:off x="158" y="1122"/>
                <a:ext cx="1255" cy="2771"/>
                <a:chOff x="158" y="1122"/>
                <a:chExt cx="1255" cy="2771"/>
              </a:xfrm>
            </p:grpSpPr>
            <p:sp>
              <p:nvSpPr>
                <p:cNvPr id="12301" name="AutoShape 13"/>
                <p:cNvSpPr>
                  <a:spLocks noChangeArrowheads="1"/>
                </p:cNvSpPr>
                <p:nvPr/>
              </p:nvSpPr>
              <p:spPr bwMode="auto">
                <a:xfrm>
                  <a:off x="158" y="1126"/>
                  <a:ext cx="1246" cy="2762"/>
                </a:xfrm>
                <a:prstGeom prst="roundRect">
                  <a:avLst>
                    <a:gd name="adj" fmla="val 79"/>
                  </a:avLst>
                </a:prstGeom>
                <a:noFill/>
                <a:ln w="9525">
                  <a:noFill/>
                  <a:round/>
                  <a:headEnd/>
                  <a:tailEnd/>
                </a:ln>
              </p:spPr>
              <p:txBody>
                <a:bodyPr wrap="none" anchor="ctr"/>
                <a:lstStyle/>
                <a:p>
                  <a:endParaRPr lang="zh-TW" altLang="en-US"/>
                </a:p>
              </p:txBody>
            </p:sp>
            <p:sp>
              <p:nvSpPr>
                <p:cNvPr id="12302" name="AutoShape 14"/>
                <p:cNvSpPr>
                  <a:spLocks noChangeArrowheads="1"/>
                </p:cNvSpPr>
                <p:nvPr/>
              </p:nvSpPr>
              <p:spPr bwMode="auto">
                <a:xfrm>
                  <a:off x="158" y="1122"/>
                  <a:ext cx="1255" cy="2771"/>
                </a:xfrm>
                <a:prstGeom prst="roundRect">
                  <a:avLst>
                    <a:gd name="adj" fmla="val 79"/>
                  </a:avLst>
                </a:prstGeom>
                <a:solidFill>
                  <a:schemeClr val="accent2"/>
                </a:solidFill>
                <a:ln w="9525">
                  <a:solidFill>
                    <a:schemeClr val="bg1"/>
                  </a:solidFill>
                  <a:round/>
                  <a:headEnd/>
                  <a:tailEnd/>
                </a:ln>
              </p:spPr>
              <p:txBody>
                <a:bodyPr wrap="none" lIns="90000" tIns="46800" rIns="90000" bIns="46800" anchor="ctr">
                  <a:spAutoFit/>
                </a:bodyPr>
                <a:lstStyle/>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effectLst>
                        <a:outerShdw blurRad="38100" dist="38100" dir="2700000" algn="tl">
                          <a:srgbClr val="000000"/>
                        </a:outerShdw>
                      </a:effectLst>
                      <a:ea typeface="新細明體" pitchFamily="18" charset="-120"/>
                    </a:rPr>
                    <a:t>Teaching / Learning</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effectLst>
                        <a:outerShdw blurRad="38100" dist="38100" dir="2700000" algn="tl">
                          <a:srgbClr val="000000"/>
                        </a:outerShdw>
                      </a:effectLst>
                      <a:ea typeface="新細明體" pitchFamily="18" charset="-120"/>
                    </a:rPr>
                    <a:t> Activities</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1600" b="1">
                    <a:effectLst>
                      <a:outerShdw blurRad="38100" dist="38100" dir="2700000" algn="tl">
                        <a:srgbClr val="000000"/>
                      </a:outerShdw>
                    </a:effectLst>
                    <a:ea typeface="新細明體" pitchFamily="18" charset="-120"/>
                  </a:endParaRP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effectLst>
                        <a:outerShdw blurRad="38100" dist="38100" dir="2700000" algn="tl">
                          <a:srgbClr val="000000"/>
                        </a:outerShdw>
                      </a:effectLst>
                      <a:ea typeface="新細明體" pitchFamily="18" charset="-120"/>
                    </a:rPr>
                    <a:t> Designed to</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effectLst>
                        <a:outerShdw blurRad="38100" dist="38100" dir="2700000" algn="tl">
                          <a:srgbClr val="000000"/>
                        </a:outerShdw>
                      </a:effectLst>
                      <a:ea typeface="新細明體" pitchFamily="18" charset="-120"/>
                    </a:rPr>
                    <a:t> elicit desired </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effectLst>
                        <a:outerShdw blurRad="38100" dist="38100" dir="2700000" algn="tl">
                          <a:srgbClr val="000000"/>
                        </a:outerShdw>
                      </a:effectLst>
                      <a:ea typeface="新細明體" pitchFamily="18" charset="-120"/>
                    </a:rPr>
                    <a:t> verbs</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1600" b="1">
                    <a:effectLst>
                      <a:outerShdw blurRad="38100" dist="38100" dir="2700000" algn="tl">
                        <a:srgbClr val="000000"/>
                      </a:outerShdw>
                    </a:effectLst>
                    <a:ea typeface="新細明體" pitchFamily="18" charset="-120"/>
                  </a:endParaRP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effectLst>
                        <a:outerShdw blurRad="38100" dist="38100" dir="2700000" algn="tl">
                          <a:srgbClr val="000000"/>
                        </a:outerShdw>
                      </a:effectLst>
                      <a:ea typeface="新細明體" pitchFamily="18" charset="-120"/>
                    </a:rPr>
                    <a:t> May be:</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1000" b="1">
                    <a:effectLst>
                      <a:outerShdw blurRad="38100" dist="38100" dir="2700000" algn="tl">
                        <a:srgbClr val="000000"/>
                      </a:outerShdw>
                    </a:effectLst>
                    <a:ea typeface="新細明體" pitchFamily="18" charset="-120"/>
                  </a:endParaRP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effectLst>
                        <a:outerShdw blurRad="38100" dist="38100" dir="2700000" algn="tl">
                          <a:srgbClr val="000000"/>
                        </a:outerShdw>
                      </a:effectLst>
                      <a:ea typeface="新細明體" pitchFamily="18" charset="-120"/>
                    </a:rPr>
                    <a:t>Large class activities</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800" b="1">
                    <a:effectLst>
                      <a:outerShdw blurRad="38100" dist="38100" dir="2700000" algn="tl">
                        <a:srgbClr val="000000"/>
                      </a:outerShdw>
                    </a:effectLst>
                    <a:ea typeface="新細明體" pitchFamily="18" charset="-120"/>
                  </a:endParaRP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effectLst>
                        <a:outerShdw blurRad="38100" dist="38100" dir="2700000" algn="tl">
                          <a:srgbClr val="000000"/>
                        </a:outerShdw>
                      </a:effectLst>
                      <a:ea typeface="新細明體" pitchFamily="18" charset="-120"/>
                    </a:rPr>
                    <a:t>Small class activities</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1600" b="1">
                    <a:effectLst>
                      <a:outerShdw blurRad="38100" dist="38100" dir="2700000" algn="tl">
                        <a:srgbClr val="000000"/>
                      </a:outerShdw>
                    </a:effectLst>
                    <a:ea typeface="新細明體" pitchFamily="18" charset="-120"/>
                  </a:endParaRP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effectLst>
                        <a:outerShdw blurRad="38100" dist="38100" dir="2700000" algn="tl">
                          <a:srgbClr val="000000"/>
                        </a:outerShdw>
                      </a:effectLst>
                      <a:ea typeface="新細明體" pitchFamily="18" charset="-120"/>
                    </a:rPr>
                    <a:t>Teacher-managed</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800" b="1">
                    <a:effectLst>
                      <a:outerShdw blurRad="38100" dist="38100" dir="2700000" algn="tl">
                        <a:srgbClr val="000000"/>
                      </a:outerShdw>
                    </a:effectLst>
                    <a:ea typeface="新細明體" pitchFamily="18" charset="-120"/>
                  </a:endParaRP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effectLst>
                        <a:outerShdw blurRad="38100" dist="38100" dir="2700000" algn="tl">
                          <a:srgbClr val="000000"/>
                        </a:outerShdw>
                      </a:effectLst>
                      <a:ea typeface="新細明體" pitchFamily="18" charset="-120"/>
                    </a:rPr>
                    <a:t>Peer-managed</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800" b="1">
                    <a:effectLst>
                      <a:outerShdw blurRad="38100" dist="38100" dir="2700000" algn="tl">
                        <a:srgbClr val="000000"/>
                      </a:outerShdw>
                    </a:effectLst>
                    <a:ea typeface="新細明體" pitchFamily="18" charset="-120"/>
                  </a:endParaRP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effectLst>
                        <a:outerShdw blurRad="38100" dist="38100" dir="2700000" algn="tl">
                          <a:srgbClr val="000000"/>
                        </a:outerShdw>
                      </a:effectLst>
                      <a:ea typeface="新細明體" pitchFamily="18" charset="-120"/>
                    </a:rPr>
                    <a:t>Self-managed</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800" b="1">
                    <a:effectLst>
                      <a:outerShdw blurRad="38100" dist="38100" dir="2700000" algn="tl">
                        <a:srgbClr val="000000"/>
                      </a:outerShdw>
                    </a:effectLst>
                    <a:ea typeface="新細明體" pitchFamily="18" charset="-120"/>
                  </a:endParaRP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effectLst>
                        <a:outerShdw blurRad="38100" dist="38100" dir="2700000" algn="tl">
                          <a:srgbClr val="000000"/>
                        </a:outerShdw>
                      </a:effectLst>
                      <a:ea typeface="新細明體" pitchFamily="18" charset="-120"/>
                    </a:rPr>
                    <a:t>as best suits context</a:t>
                  </a:r>
                </a:p>
              </p:txBody>
            </p:sp>
          </p:grpSp>
        </p:grpSp>
      </p:grpSp>
      <p:sp>
        <p:nvSpPr>
          <p:cNvPr id="12303" name="Line 15"/>
          <p:cNvSpPr>
            <a:spLocks noChangeShapeType="1"/>
          </p:cNvSpPr>
          <p:nvPr/>
        </p:nvSpPr>
        <p:spPr bwMode="auto">
          <a:xfrm>
            <a:off x="2590800" y="1752600"/>
            <a:ext cx="3962400" cy="1588"/>
          </a:xfrm>
          <a:prstGeom prst="line">
            <a:avLst/>
          </a:prstGeom>
          <a:noFill/>
          <a:ln w="9360" cap="rnd">
            <a:solidFill>
              <a:srgbClr val="FFFFFF"/>
            </a:solidFill>
            <a:prstDash val="sysDot"/>
            <a:round/>
            <a:headEnd/>
            <a:tailEnd/>
          </a:ln>
        </p:spPr>
        <p:txBody>
          <a:bodyPr/>
          <a:lstStyle/>
          <a:p>
            <a:endParaRPr lang="zh-TW" altLang="en-US"/>
          </a:p>
        </p:txBody>
      </p:sp>
      <p:sp>
        <p:nvSpPr>
          <p:cNvPr id="12304" name="Line 16"/>
          <p:cNvSpPr>
            <a:spLocks noChangeShapeType="1"/>
          </p:cNvSpPr>
          <p:nvPr/>
        </p:nvSpPr>
        <p:spPr bwMode="auto">
          <a:xfrm>
            <a:off x="2590800" y="3048000"/>
            <a:ext cx="3962400" cy="1588"/>
          </a:xfrm>
          <a:prstGeom prst="line">
            <a:avLst/>
          </a:prstGeom>
          <a:noFill/>
          <a:ln w="9360" cap="rnd">
            <a:solidFill>
              <a:srgbClr val="FFFFFF"/>
            </a:solidFill>
            <a:prstDash val="sysDot"/>
            <a:round/>
            <a:headEnd/>
            <a:tailEnd/>
          </a:ln>
        </p:spPr>
        <p:txBody>
          <a:bodyPr/>
          <a:lstStyle/>
          <a:p>
            <a:endParaRPr lang="zh-TW" altLang="en-US"/>
          </a:p>
        </p:txBody>
      </p:sp>
      <p:sp>
        <p:nvSpPr>
          <p:cNvPr id="12305" name="Line 17"/>
          <p:cNvSpPr>
            <a:spLocks noChangeShapeType="1"/>
          </p:cNvSpPr>
          <p:nvPr/>
        </p:nvSpPr>
        <p:spPr bwMode="auto">
          <a:xfrm>
            <a:off x="2590800" y="4114800"/>
            <a:ext cx="3962400" cy="1588"/>
          </a:xfrm>
          <a:prstGeom prst="line">
            <a:avLst/>
          </a:prstGeom>
          <a:noFill/>
          <a:ln w="9360" cap="rnd">
            <a:solidFill>
              <a:srgbClr val="FFFFFF"/>
            </a:solidFill>
            <a:prstDash val="sysDot"/>
            <a:round/>
            <a:headEnd/>
            <a:tailEnd/>
          </a:ln>
        </p:spPr>
        <p:txBody>
          <a:bodyPr/>
          <a:lstStyle/>
          <a:p>
            <a:endParaRPr lang="zh-TW" altLang="en-US"/>
          </a:p>
        </p:txBody>
      </p:sp>
      <p:sp>
        <p:nvSpPr>
          <p:cNvPr id="12306" name="Line 18"/>
          <p:cNvSpPr>
            <a:spLocks noChangeShapeType="1"/>
          </p:cNvSpPr>
          <p:nvPr/>
        </p:nvSpPr>
        <p:spPr bwMode="auto">
          <a:xfrm>
            <a:off x="2590800" y="5181600"/>
            <a:ext cx="3962400" cy="1588"/>
          </a:xfrm>
          <a:prstGeom prst="line">
            <a:avLst/>
          </a:prstGeom>
          <a:noFill/>
          <a:ln w="9360" cap="rnd">
            <a:solidFill>
              <a:srgbClr val="FFFFFF"/>
            </a:solidFill>
            <a:prstDash val="sysDot"/>
            <a:round/>
            <a:headEnd/>
            <a:tailEnd/>
          </a:ln>
        </p:spPr>
        <p:txBody>
          <a:bodyPr/>
          <a:lstStyle/>
          <a:p>
            <a:endParaRPr lang="zh-TW" altLang="en-US"/>
          </a:p>
        </p:txBody>
      </p:sp>
      <p:sp>
        <p:nvSpPr>
          <p:cNvPr id="12307" name="Line 19"/>
          <p:cNvSpPr>
            <a:spLocks noChangeShapeType="1"/>
          </p:cNvSpPr>
          <p:nvPr/>
        </p:nvSpPr>
        <p:spPr bwMode="auto">
          <a:xfrm flipV="1">
            <a:off x="2181225" y="2433638"/>
            <a:ext cx="411163" cy="15875"/>
          </a:xfrm>
          <a:prstGeom prst="line">
            <a:avLst/>
          </a:prstGeom>
          <a:noFill/>
          <a:ln w="28440">
            <a:solidFill>
              <a:srgbClr val="FFFFFF"/>
            </a:solidFill>
            <a:round/>
            <a:headEnd/>
            <a:tailEnd type="triangle" w="med" len="med"/>
          </a:ln>
        </p:spPr>
        <p:txBody>
          <a:bodyPr/>
          <a:lstStyle/>
          <a:p>
            <a:endParaRPr lang="zh-TW" altLang="en-US"/>
          </a:p>
        </p:txBody>
      </p:sp>
      <p:sp>
        <p:nvSpPr>
          <p:cNvPr id="12308" name="Line 20"/>
          <p:cNvSpPr>
            <a:spLocks noChangeShapeType="1"/>
          </p:cNvSpPr>
          <p:nvPr/>
        </p:nvSpPr>
        <p:spPr bwMode="auto">
          <a:xfrm flipV="1">
            <a:off x="2181225" y="3424238"/>
            <a:ext cx="411163" cy="15875"/>
          </a:xfrm>
          <a:prstGeom prst="line">
            <a:avLst/>
          </a:prstGeom>
          <a:noFill/>
          <a:ln w="28440">
            <a:solidFill>
              <a:srgbClr val="FFFFFF"/>
            </a:solidFill>
            <a:round/>
            <a:headEnd/>
            <a:tailEnd type="triangle" w="med" len="med"/>
          </a:ln>
        </p:spPr>
        <p:txBody>
          <a:bodyPr/>
          <a:lstStyle/>
          <a:p>
            <a:endParaRPr lang="zh-TW" altLang="en-US"/>
          </a:p>
        </p:txBody>
      </p:sp>
      <p:sp>
        <p:nvSpPr>
          <p:cNvPr id="12309" name="Line 21"/>
          <p:cNvSpPr>
            <a:spLocks noChangeShapeType="1"/>
          </p:cNvSpPr>
          <p:nvPr/>
        </p:nvSpPr>
        <p:spPr bwMode="auto">
          <a:xfrm flipV="1">
            <a:off x="2155825" y="4491038"/>
            <a:ext cx="434975" cy="14287"/>
          </a:xfrm>
          <a:prstGeom prst="line">
            <a:avLst/>
          </a:prstGeom>
          <a:noFill/>
          <a:ln w="28440">
            <a:solidFill>
              <a:srgbClr val="FFFFFF"/>
            </a:solidFill>
            <a:round/>
            <a:headEnd/>
            <a:tailEnd type="triangle" w="med" len="med"/>
          </a:ln>
        </p:spPr>
        <p:txBody>
          <a:bodyPr/>
          <a:lstStyle/>
          <a:p>
            <a:endParaRPr lang="zh-TW" altLang="en-US"/>
          </a:p>
        </p:txBody>
      </p:sp>
      <p:sp>
        <p:nvSpPr>
          <p:cNvPr id="12310" name="Line 22"/>
          <p:cNvSpPr>
            <a:spLocks noChangeShapeType="1"/>
          </p:cNvSpPr>
          <p:nvPr/>
        </p:nvSpPr>
        <p:spPr bwMode="auto">
          <a:xfrm flipV="1">
            <a:off x="2155825" y="5481638"/>
            <a:ext cx="460375" cy="14287"/>
          </a:xfrm>
          <a:prstGeom prst="line">
            <a:avLst/>
          </a:prstGeom>
          <a:noFill/>
          <a:ln w="28440">
            <a:solidFill>
              <a:srgbClr val="FFFFFF"/>
            </a:solidFill>
            <a:round/>
            <a:headEnd/>
            <a:tailEnd type="triangle" w="med" len="med"/>
          </a:ln>
        </p:spPr>
        <p:txBody>
          <a:bodyPr/>
          <a:lstStyle/>
          <a:p>
            <a:endParaRPr lang="zh-TW" altLang="en-US"/>
          </a:p>
        </p:txBody>
      </p:sp>
      <p:sp>
        <p:nvSpPr>
          <p:cNvPr id="12311" name="Line 23"/>
          <p:cNvSpPr>
            <a:spLocks noChangeShapeType="1"/>
          </p:cNvSpPr>
          <p:nvPr/>
        </p:nvSpPr>
        <p:spPr bwMode="auto">
          <a:xfrm flipH="1">
            <a:off x="6545263" y="2438400"/>
            <a:ext cx="473075" cy="1588"/>
          </a:xfrm>
          <a:prstGeom prst="line">
            <a:avLst/>
          </a:prstGeom>
          <a:noFill/>
          <a:ln w="28440">
            <a:solidFill>
              <a:srgbClr val="FFFFFF"/>
            </a:solidFill>
            <a:round/>
            <a:headEnd/>
            <a:tailEnd type="triangle" w="med" len="med"/>
          </a:ln>
        </p:spPr>
        <p:txBody>
          <a:bodyPr/>
          <a:lstStyle/>
          <a:p>
            <a:endParaRPr lang="zh-TW" altLang="en-US"/>
          </a:p>
        </p:txBody>
      </p:sp>
      <p:sp>
        <p:nvSpPr>
          <p:cNvPr id="12312" name="Line 24"/>
          <p:cNvSpPr>
            <a:spLocks noChangeShapeType="1"/>
          </p:cNvSpPr>
          <p:nvPr/>
        </p:nvSpPr>
        <p:spPr bwMode="auto">
          <a:xfrm flipH="1">
            <a:off x="6545263" y="3505200"/>
            <a:ext cx="473075" cy="1588"/>
          </a:xfrm>
          <a:prstGeom prst="line">
            <a:avLst/>
          </a:prstGeom>
          <a:noFill/>
          <a:ln w="28440">
            <a:solidFill>
              <a:srgbClr val="FFFFFF"/>
            </a:solidFill>
            <a:round/>
            <a:headEnd/>
            <a:tailEnd type="triangle" w="med" len="med"/>
          </a:ln>
        </p:spPr>
        <p:txBody>
          <a:bodyPr/>
          <a:lstStyle/>
          <a:p>
            <a:endParaRPr lang="zh-TW" altLang="en-US"/>
          </a:p>
        </p:txBody>
      </p:sp>
      <p:sp>
        <p:nvSpPr>
          <p:cNvPr id="12313" name="Line 25"/>
          <p:cNvSpPr>
            <a:spLocks noChangeShapeType="1"/>
          </p:cNvSpPr>
          <p:nvPr/>
        </p:nvSpPr>
        <p:spPr bwMode="auto">
          <a:xfrm flipH="1">
            <a:off x="6545263" y="4495800"/>
            <a:ext cx="473075" cy="1588"/>
          </a:xfrm>
          <a:prstGeom prst="line">
            <a:avLst/>
          </a:prstGeom>
          <a:noFill/>
          <a:ln w="28440">
            <a:solidFill>
              <a:srgbClr val="FFFFFF"/>
            </a:solidFill>
            <a:round/>
            <a:headEnd/>
            <a:tailEnd type="triangle" w="med" len="med"/>
          </a:ln>
        </p:spPr>
        <p:txBody>
          <a:bodyPr/>
          <a:lstStyle/>
          <a:p>
            <a:endParaRPr lang="zh-TW" altLang="en-US"/>
          </a:p>
        </p:txBody>
      </p:sp>
      <p:sp>
        <p:nvSpPr>
          <p:cNvPr id="12314" name="Line 26"/>
          <p:cNvSpPr>
            <a:spLocks noChangeShapeType="1"/>
          </p:cNvSpPr>
          <p:nvPr/>
        </p:nvSpPr>
        <p:spPr bwMode="auto">
          <a:xfrm flipH="1">
            <a:off x="6545263" y="5486400"/>
            <a:ext cx="473075" cy="1588"/>
          </a:xfrm>
          <a:prstGeom prst="line">
            <a:avLst/>
          </a:prstGeom>
          <a:noFill/>
          <a:ln w="28440">
            <a:solidFill>
              <a:srgbClr val="FFFFFF"/>
            </a:solidFill>
            <a:round/>
            <a:headEnd/>
            <a:tailEnd type="triangle" w="med" len="med"/>
          </a:ln>
        </p:spPr>
        <p:txBody>
          <a:bodyPr/>
          <a:lstStyle/>
          <a:p>
            <a:endParaRPr lang="zh-TW" altLang="en-US"/>
          </a:p>
        </p:txBody>
      </p:sp>
      <p:grpSp>
        <p:nvGrpSpPr>
          <p:cNvPr id="12315" name="Group 27"/>
          <p:cNvGrpSpPr>
            <a:grpSpLocks/>
          </p:cNvGrpSpPr>
          <p:nvPr/>
        </p:nvGrpSpPr>
        <p:grpSpPr bwMode="auto">
          <a:xfrm>
            <a:off x="7018338" y="1692275"/>
            <a:ext cx="1993900" cy="4178300"/>
            <a:chOff x="4421" y="1066"/>
            <a:chExt cx="1256" cy="2632"/>
          </a:xfrm>
        </p:grpSpPr>
        <p:sp>
          <p:nvSpPr>
            <p:cNvPr id="12316" name="AutoShape 28"/>
            <p:cNvSpPr>
              <a:spLocks noChangeArrowheads="1"/>
            </p:cNvSpPr>
            <p:nvPr/>
          </p:nvSpPr>
          <p:spPr bwMode="auto">
            <a:xfrm>
              <a:off x="4421" y="1066"/>
              <a:ext cx="1185" cy="2632"/>
            </a:xfrm>
            <a:prstGeom prst="roundRect">
              <a:avLst>
                <a:gd name="adj" fmla="val 83"/>
              </a:avLst>
            </a:prstGeom>
            <a:noFill/>
            <a:ln w="12600">
              <a:solidFill>
                <a:srgbClr val="FFFFFF"/>
              </a:solidFill>
              <a:round/>
              <a:headEnd/>
              <a:tailEnd/>
            </a:ln>
          </p:spPr>
          <p:txBody>
            <a:bodyPr wrap="none" anchor="ctr"/>
            <a:lstStyle/>
            <a:p>
              <a:endParaRPr lang="zh-TW" altLang="en-US"/>
            </a:p>
          </p:txBody>
        </p:sp>
        <p:grpSp>
          <p:nvGrpSpPr>
            <p:cNvPr id="12317" name="Group 29"/>
            <p:cNvGrpSpPr>
              <a:grpSpLocks/>
            </p:cNvGrpSpPr>
            <p:nvPr/>
          </p:nvGrpSpPr>
          <p:grpSpPr bwMode="auto">
            <a:xfrm>
              <a:off x="4421" y="1182"/>
              <a:ext cx="1256" cy="2399"/>
              <a:chOff x="4421" y="1182"/>
              <a:chExt cx="1256" cy="2399"/>
            </a:xfrm>
          </p:grpSpPr>
          <p:sp>
            <p:nvSpPr>
              <p:cNvPr id="12318" name="AutoShape 30"/>
              <p:cNvSpPr>
                <a:spLocks noChangeArrowheads="1"/>
              </p:cNvSpPr>
              <p:nvPr/>
            </p:nvSpPr>
            <p:spPr bwMode="auto">
              <a:xfrm>
                <a:off x="4421" y="1184"/>
                <a:ext cx="1253" cy="2395"/>
              </a:xfrm>
              <a:prstGeom prst="roundRect">
                <a:avLst>
                  <a:gd name="adj" fmla="val 79"/>
                </a:avLst>
              </a:prstGeom>
              <a:noFill/>
              <a:ln w="9525">
                <a:noFill/>
                <a:round/>
                <a:headEnd/>
                <a:tailEnd/>
              </a:ln>
            </p:spPr>
            <p:txBody>
              <a:bodyPr wrap="none" anchor="ctr"/>
              <a:lstStyle/>
              <a:p>
                <a:endParaRPr lang="zh-TW" altLang="en-US"/>
              </a:p>
            </p:txBody>
          </p:sp>
          <p:grpSp>
            <p:nvGrpSpPr>
              <p:cNvPr id="12319" name="Group 31"/>
              <p:cNvGrpSpPr>
                <a:grpSpLocks/>
              </p:cNvGrpSpPr>
              <p:nvPr/>
            </p:nvGrpSpPr>
            <p:grpSpPr bwMode="auto">
              <a:xfrm>
                <a:off x="4421" y="1182"/>
                <a:ext cx="1256" cy="2399"/>
                <a:chOff x="4421" y="1182"/>
                <a:chExt cx="1256" cy="2399"/>
              </a:xfrm>
            </p:grpSpPr>
            <p:sp>
              <p:nvSpPr>
                <p:cNvPr id="12320" name="AutoShape 32"/>
                <p:cNvSpPr>
                  <a:spLocks noChangeArrowheads="1"/>
                </p:cNvSpPr>
                <p:nvPr/>
              </p:nvSpPr>
              <p:spPr bwMode="auto">
                <a:xfrm>
                  <a:off x="4421" y="1184"/>
                  <a:ext cx="1253" cy="2395"/>
                </a:xfrm>
                <a:prstGeom prst="roundRect">
                  <a:avLst>
                    <a:gd name="adj" fmla="val 79"/>
                  </a:avLst>
                </a:prstGeom>
                <a:noFill/>
                <a:ln w="9525">
                  <a:noFill/>
                  <a:round/>
                  <a:headEnd/>
                  <a:tailEnd/>
                </a:ln>
              </p:spPr>
              <p:txBody>
                <a:bodyPr wrap="none" anchor="ctr"/>
                <a:lstStyle/>
                <a:p>
                  <a:endParaRPr lang="zh-TW" altLang="en-US"/>
                </a:p>
              </p:txBody>
            </p:sp>
            <p:sp>
              <p:nvSpPr>
                <p:cNvPr id="12321" name="AutoShape 33"/>
                <p:cNvSpPr>
                  <a:spLocks noChangeArrowheads="1"/>
                </p:cNvSpPr>
                <p:nvPr/>
              </p:nvSpPr>
              <p:spPr bwMode="auto">
                <a:xfrm>
                  <a:off x="4421" y="1182"/>
                  <a:ext cx="1256" cy="2399"/>
                </a:xfrm>
                <a:prstGeom prst="roundRect">
                  <a:avLst>
                    <a:gd name="adj" fmla="val 79"/>
                  </a:avLst>
                </a:prstGeom>
                <a:noFill/>
                <a:ln w="9525">
                  <a:noFill/>
                  <a:round/>
                  <a:headEnd/>
                  <a:tailEnd/>
                </a:ln>
              </p:spPr>
              <p:txBody>
                <a:bodyPr wrap="none" lIns="90000" tIns="46800" rIns="90000" bIns="46800" anchor="ctr">
                  <a:spAutoFit/>
                </a:bodyPr>
                <a:lstStyle/>
                <a:p>
                  <a:pPr>
                    <a:lnSpc>
                      <a:spcPct val="95000"/>
                    </a:lnSpc>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effectLst>
                        <a:outerShdw blurRad="38100" dist="38100" dir="2700000" algn="tl">
                          <a:srgbClr val="000000"/>
                        </a:outerShdw>
                      </a:effectLst>
                      <a:ea typeface="新細明體" pitchFamily="18" charset="-120"/>
                    </a:rPr>
                    <a:t>Assessment Tasks</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2000" b="1">
                    <a:effectLst>
                      <a:outerShdw blurRad="38100" dist="38100" dir="2700000" algn="tl">
                        <a:srgbClr val="000000"/>
                      </a:outerShdw>
                    </a:effectLst>
                    <a:ea typeface="新細明體" pitchFamily="18" charset="-120"/>
                  </a:endParaRP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Format</a:t>
                  </a:r>
                  <a:r>
                    <a:rPr lang="en-GB" altLang="zh-TW" sz="1600" b="1">
                      <a:solidFill>
                        <a:srgbClr val="FFFFFF"/>
                      </a:solidFill>
                      <a:effectLst>
                        <a:outerShdw blurRad="38100" dist="38100" dir="2700000" algn="tl">
                          <a:srgbClr val="000000"/>
                        </a:outerShdw>
                      </a:effectLst>
                      <a:ea typeface="新細明體" pitchFamily="18" charset="-120"/>
                    </a:rPr>
                    <a:t> such that </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the target verbs are</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elicited and </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deployed</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in context.</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1600" b="1">
                    <a:solidFill>
                      <a:srgbClr val="FFFFFF"/>
                    </a:solidFill>
                    <a:effectLst>
                      <a:outerShdw blurRad="38100" dist="38100" dir="2700000" algn="tl">
                        <a:srgbClr val="000000"/>
                      </a:outerShdw>
                    </a:effectLst>
                    <a:ea typeface="新細明體" pitchFamily="18" charset="-120"/>
                  </a:endParaRP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zh-TW" sz="1600" b="1">
                    <a:solidFill>
                      <a:srgbClr val="FFFFFF"/>
                    </a:solidFill>
                    <a:effectLst>
                      <a:outerShdw blurRad="38100" dist="38100" dir="2700000" algn="tl">
                        <a:srgbClr val="000000"/>
                      </a:outerShdw>
                    </a:effectLst>
                    <a:ea typeface="新細明體" pitchFamily="18" charset="-120"/>
                  </a:endParaRP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i="1">
                      <a:solidFill>
                        <a:srgbClr val="FFFFFF"/>
                      </a:solidFill>
                      <a:effectLst>
                        <a:outerShdw blurRad="38100" dist="38100" dir="2700000" algn="tl">
                          <a:srgbClr val="000000"/>
                        </a:outerShdw>
                      </a:effectLst>
                      <a:ea typeface="新細明體" pitchFamily="18" charset="-120"/>
                    </a:rPr>
                    <a:t>Criteria</a:t>
                  </a:r>
                  <a:r>
                    <a:rPr lang="en-GB" altLang="zh-TW" sz="1600" b="1">
                      <a:solidFill>
                        <a:srgbClr val="FFFFFF"/>
                      </a:solidFill>
                      <a:effectLst>
                        <a:outerShdw blurRad="38100" dist="38100" dir="2700000" algn="tl">
                          <a:srgbClr val="000000"/>
                        </a:outerShdw>
                      </a:effectLst>
                      <a:ea typeface="新細明體" pitchFamily="18" charset="-120"/>
                    </a:rPr>
                    <a:t> clearly allow</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judgement as to the</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quality of the </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student's</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1600" b="1">
                      <a:solidFill>
                        <a:srgbClr val="FFFFFF"/>
                      </a:solidFill>
                      <a:effectLst>
                        <a:outerShdw blurRad="38100" dist="38100" dir="2700000" algn="tl">
                          <a:srgbClr val="000000"/>
                        </a:outerShdw>
                      </a:effectLst>
                      <a:ea typeface="新細明體" pitchFamily="18" charset="-120"/>
                    </a:rPr>
                    <a:t>performance</a:t>
                  </a:r>
                </a:p>
                <a:p>
                  <a:pPr>
                    <a:buClr>
                      <a:srgbClr val="FFFFFF"/>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zh-TW" altLang="en-GB" sz="1600" b="1">
                    <a:solidFill>
                      <a:srgbClr val="FFFFFF"/>
                    </a:solidFill>
                    <a:effectLst>
                      <a:outerShdw blurRad="38100" dist="38100" dir="2700000" algn="tl">
                        <a:srgbClr val="000000"/>
                      </a:outerShdw>
                    </a:effectLst>
                    <a:ea typeface="新細明體" pitchFamily="18" charset="-120"/>
                  </a:endParaRPr>
                </a:p>
              </p:txBody>
            </p:sp>
          </p:grpSp>
        </p:grpSp>
      </p:gr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Arial Unicode MS"/>
        <a:cs typeface="Arial Unicode MS"/>
      </a:majorFont>
      <a:minorFont>
        <a:latin typeface="Times New Roman"/>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Arial Unicode MS"/>
        <a:cs typeface="Arial Unicode MS"/>
      </a:majorFont>
      <a:minorFont>
        <a:latin typeface="Times New Roman"/>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Arial Unicode MS"/>
        <a:cs typeface="Arial Unicode MS"/>
      </a:majorFont>
      <a:minorFont>
        <a:latin typeface="Times New Roman"/>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TotalTime>
  <Words>1212</Words>
  <Application>Microsoft Office PowerPoint</Application>
  <PresentationFormat>On-screen Show (4:3)</PresentationFormat>
  <Paragraphs>438</Paragraphs>
  <Slides>33</Slides>
  <Notes>33</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33</vt:i4>
      </vt:variant>
    </vt:vector>
  </HeadingPairs>
  <TitlesOfParts>
    <vt:vector size="42" baseType="lpstr">
      <vt:lpstr>Times New Roman</vt:lpstr>
      <vt:lpstr>Arial</vt:lpstr>
      <vt:lpstr>Arial Unicode MS</vt:lpstr>
      <vt:lpstr>StarSymbol</vt:lpstr>
      <vt:lpstr>Wingdings</vt:lpstr>
      <vt:lpstr>新細明體</vt:lpstr>
      <vt:lpstr>Default Design</vt:lpstr>
      <vt:lpstr>Default Design</vt:lpstr>
      <vt:lpstr>Default Design</vt:lpstr>
      <vt:lpstr>Slide 1</vt:lpstr>
      <vt:lpstr>Outcomes-based Education (OBE)  </vt:lpstr>
      <vt:lpstr>Institutional, Progamme and  Course Outcomes                                              OBE  OBTL</vt:lpstr>
      <vt:lpstr>What the UGC said </vt:lpstr>
      <vt:lpstr>Outcomes-based Teaching and Learning (OBTL): Classroom Based</vt:lpstr>
      <vt:lpstr>Implementing OBTL using Constructive Alignment</vt:lpstr>
      <vt:lpstr>Slide 7</vt:lpstr>
      <vt:lpstr>Slide 8</vt:lpstr>
      <vt:lpstr>Slide 9</vt:lpstr>
      <vt:lpstr>Slide 10</vt:lpstr>
      <vt:lpstr>The Verbs in the ILOs </vt:lpstr>
      <vt:lpstr>Slide 12</vt:lpstr>
      <vt:lpstr>Slide 13</vt:lpstr>
      <vt:lpstr>Designing Teaching/Learning Activities to Align with Intended Learning Outcomes</vt:lpstr>
      <vt:lpstr>  Typical ILO     Possible TLAs </vt:lpstr>
      <vt:lpstr>Four common teaching situations and associated teaching and learning activities </vt:lpstr>
      <vt:lpstr>Slide 17</vt:lpstr>
      <vt:lpstr>Slide 18</vt:lpstr>
      <vt:lpstr>Slide 19</vt:lpstr>
      <vt:lpstr>Assessments Tasks for Large Classes</vt:lpstr>
      <vt:lpstr>Slide 21</vt:lpstr>
      <vt:lpstr>Slide 22</vt:lpstr>
      <vt:lpstr>Slide 23</vt:lpstr>
      <vt:lpstr>Slide 24</vt:lpstr>
      <vt:lpstr>Slide 25</vt:lpstr>
      <vt:lpstr>  Qualitative assessment involves making   judgments against  criteria (rubrics), not   by counting ‘marks’ </vt:lpstr>
      <vt:lpstr>Slide 27</vt:lpstr>
      <vt:lpstr>Slide 28</vt:lpstr>
      <vt:lpstr>Slide 29</vt:lpstr>
      <vt:lpstr>Matching OBE and OBTL</vt:lpstr>
      <vt:lpstr>Slide 31</vt:lpstr>
      <vt:lpstr>        Institutional, Progamme and                   Course Outcomes                                                 OBE   OBTL</vt:lpstr>
      <vt:lpstr>Reference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CHAN, June L Y</dc:creator>
  <cp:lastModifiedBy>June Chan</cp:lastModifiedBy>
  <cp:revision>11</cp:revision>
  <dcterms:modified xsi:type="dcterms:W3CDTF">2011-07-28T08:24:21Z</dcterms:modified>
</cp:coreProperties>
</file>